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079A1-FB80-4D62-AD31-A9C4E4E81D20}" type="datetimeFigureOut">
              <a:rPr lang="en-US" smtClean="0"/>
              <a:t>11/14/2013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751C8-90E6-4137-8CDA-73BFE7545C4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849450" y="498200"/>
            <a:ext cx="6152209" cy="1025821"/>
            <a:chOff x="1849450" y="498200"/>
            <a:chExt cx="6152209" cy="1025821"/>
          </a:xfrm>
        </p:grpSpPr>
        <p:sp>
          <p:nvSpPr>
            <p:cNvPr id="2" name="Freeform 1"/>
            <p:cNvSpPr/>
            <p:nvPr/>
          </p:nvSpPr>
          <p:spPr>
            <a:xfrm>
              <a:off x="1849450" y="585680"/>
              <a:ext cx="474780" cy="725814"/>
            </a:xfrm>
            <a:custGeom>
              <a:avLst/>
              <a:gdLst/>
              <a:ahLst/>
              <a:cxnLst/>
              <a:rect l="0" t="0" r="0" b="0"/>
              <a:pathLst>
                <a:path w="474780" h="725814">
                  <a:moveTo>
                    <a:pt x="119379" y="3915"/>
                  </a:moveTo>
                  <a:lnTo>
                    <a:pt x="101420" y="58960"/>
                  </a:lnTo>
                  <a:lnTo>
                    <a:pt x="84230" y="118428"/>
                  </a:lnTo>
                  <a:lnTo>
                    <a:pt x="55276" y="172200"/>
                  </a:lnTo>
                  <a:lnTo>
                    <a:pt x="22345" y="232408"/>
                  </a:lnTo>
                  <a:lnTo>
                    <a:pt x="16085" y="240472"/>
                  </a:lnTo>
                  <a:lnTo>
                    <a:pt x="10742" y="242338"/>
                  </a:lnTo>
                  <a:lnTo>
                    <a:pt x="6010" y="240073"/>
                  </a:lnTo>
                  <a:lnTo>
                    <a:pt x="1686" y="235053"/>
                  </a:lnTo>
                  <a:lnTo>
                    <a:pt x="0" y="216998"/>
                  </a:lnTo>
                  <a:lnTo>
                    <a:pt x="5435" y="154938"/>
                  </a:lnTo>
                  <a:lnTo>
                    <a:pt x="32812" y="93560"/>
                  </a:lnTo>
                  <a:lnTo>
                    <a:pt x="61118" y="48269"/>
                  </a:lnTo>
                  <a:lnTo>
                    <a:pt x="89248" y="24336"/>
                  </a:lnTo>
                  <a:lnTo>
                    <a:pt x="140627" y="1246"/>
                  </a:lnTo>
                  <a:lnTo>
                    <a:pt x="161578" y="0"/>
                  </a:lnTo>
                  <a:lnTo>
                    <a:pt x="221382" y="12975"/>
                  </a:lnTo>
                  <a:lnTo>
                    <a:pt x="254107" y="31296"/>
                  </a:lnTo>
                  <a:lnTo>
                    <a:pt x="279141" y="59601"/>
                  </a:lnTo>
                  <a:lnTo>
                    <a:pt x="299037" y="97104"/>
                  </a:lnTo>
                  <a:lnTo>
                    <a:pt x="306945" y="151698"/>
                  </a:lnTo>
                  <a:lnTo>
                    <a:pt x="305687" y="179561"/>
                  </a:lnTo>
                  <a:lnTo>
                    <a:pt x="285815" y="235576"/>
                  </a:lnTo>
                  <a:lnTo>
                    <a:pt x="263060" y="274547"/>
                  </a:lnTo>
                  <a:lnTo>
                    <a:pt x="223929" y="313567"/>
                  </a:lnTo>
                  <a:lnTo>
                    <a:pt x="161428" y="343484"/>
                  </a:lnTo>
                  <a:lnTo>
                    <a:pt x="155601" y="342598"/>
                  </a:lnTo>
                  <a:lnTo>
                    <a:pt x="152885" y="338499"/>
                  </a:lnTo>
                  <a:lnTo>
                    <a:pt x="152245" y="332256"/>
                  </a:lnTo>
                  <a:lnTo>
                    <a:pt x="155327" y="325754"/>
                  </a:lnTo>
                  <a:lnTo>
                    <a:pt x="168111" y="312291"/>
                  </a:lnTo>
                  <a:lnTo>
                    <a:pt x="200628" y="297147"/>
                  </a:lnTo>
                  <a:lnTo>
                    <a:pt x="226459" y="295288"/>
                  </a:lnTo>
                  <a:lnTo>
                    <a:pt x="253538" y="299530"/>
                  </a:lnTo>
                  <a:lnTo>
                    <a:pt x="309049" y="324438"/>
                  </a:lnTo>
                  <a:lnTo>
                    <a:pt x="370228" y="371898"/>
                  </a:lnTo>
                  <a:lnTo>
                    <a:pt x="421088" y="430581"/>
                  </a:lnTo>
                  <a:lnTo>
                    <a:pt x="454235" y="488711"/>
                  </a:lnTo>
                  <a:lnTo>
                    <a:pt x="468680" y="519956"/>
                  </a:lnTo>
                  <a:lnTo>
                    <a:pt x="474779" y="562618"/>
                  </a:lnTo>
                  <a:lnTo>
                    <a:pt x="465408" y="612304"/>
                  </a:lnTo>
                  <a:lnTo>
                    <a:pt x="434045" y="670750"/>
                  </a:lnTo>
                  <a:lnTo>
                    <a:pt x="418717" y="690620"/>
                  </a:lnTo>
                  <a:lnTo>
                    <a:pt x="380167" y="714961"/>
                  </a:lnTo>
                  <a:lnTo>
                    <a:pt x="326111" y="725813"/>
                  </a:lnTo>
                  <a:lnTo>
                    <a:pt x="265640" y="723439"/>
                  </a:lnTo>
                  <a:lnTo>
                    <a:pt x="203270" y="715326"/>
                  </a:lnTo>
                  <a:lnTo>
                    <a:pt x="144529" y="702105"/>
                  </a:lnTo>
                  <a:lnTo>
                    <a:pt x="111233" y="690548"/>
                  </a:lnTo>
                  <a:lnTo>
                    <a:pt x="54458" y="660449"/>
                  </a:lnTo>
                  <a:lnTo>
                    <a:pt x="45679" y="656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84725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74238" y="600124"/>
              <a:ext cx="42115" cy="705410"/>
            </a:xfrm>
            <a:custGeom>
              <a:avLst/>
              <a:gdLst/>
              <a:ahLst/>
              <a:cxnLst/>
              <a:rect l="0" t="0" r="0" b="0"/>
              <a:pathLst>
                <a:path w="42115" h="705410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7475" y="229133"/>
                  </a:lnTo>
                  <a:lnTo>
                    <a:pt x="20349" y="292572"/>
                  </a:lnTo>
                  <a:lnTo>
                    <a:pt x="20847" y="339372"/>
                  </a:lnTo>
                  <a:lnTo>
                    <a:pt x="26605" y="401999"/>
                  </a:lnTo>
                  <a:lnTo>
                    <a:pt x="31772" y="460599"/>
                  </a:lnTo>
                  <a:lnTo>
                    <a:pt x="38529" y="511340"/>
                  </a:lnTo>
                  <a:lnTo>
                    <a:pt x="41052" y="570308"/>
                  </a:lnTo>
                  <a:lnTo>
                    <a:pt x="41799" y="631064"/>
                  </a:lnTo>
                  <a:lnTo>
                    <a:pt x="42052" y="688991"/>
                  </a:lnTo>
                  <a:lnTo>
                    <a:pt x="42114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37450" y="579067"/>
              <a:ext cx="42115" cy="663296"/>
            </a:xfrm>
            <a:custGeom>
              <a:avLst/>
              <a:gdLst/>
              <a:ahLst/>
              <a:cxnLst/>
              <a:rect l="0" t="0" r="0" b="0"/>
              <a:pathLst>
                <a:path w="42115" h="66329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5971"/>
                  </a:lnTo>
                  <a:lnTo>
                    <a:pt x="3120" y="229403"/>
                  </a:lnTo>
                  <a:lnTo>
                    <a:pt x="8333" y="276202"/>
                  </a:lnTo>
                  <a:lnTo>
                    <a:pt x="15684" y="338828"/>
                  </a:lnTo>
                  <a:lnTo>
                    <a:pt x="19466" y="387652"/>
                  </a:lnTo>
                  <a:lnTo>
                    <a:pt x="26175" y="439164"/>
                  </a:lnTo>
                  <a:lnTo>
                    <a:pt x="29983" y="485882"/>
                  </a:lnTo>
                  <a:lnTo>
                    <a:pt x="36700" y="546127"/>
                  </a:lnTo>
                  <a:lnTo>
                    <a:pt x="40510" y="604662"/>
                  </a:lnTo>
                  <a:lnTo>
                    <a:pt x="42114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7533" y="873865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20368" y="14654"/>
                  </a:lnTo>
                  <a:lnTo>
                    <a:pt x="66194" y="28198"/>
                  </a:lnTo>
                  <a:lnTo>
                    <a:pt x="19791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12448" y="498200"/>
              <a:ext cx="409480" cy="803979"/>
            </a:xfrm>
            <a:custGeom>
              <a:avLst/>
              <a:gdLst/>
              <a:ahLst/>
              <a:cxnLst/>
              <a:rect l="0" t="0" r="0" b="0"/>
              <a:pathLst>
                <a:path w="409480" h="803979">
                  <a:moveTo>
                    <a:pt x="356837" y="28224"/>
                  </a:moveTo>
                  <a:lnTo>
                    <a:pt x="301696" y="7981"/>
                  </a:lnTo>
                  <a:lnTo>
                    <a:pt x="253281" y="0"/>
                  </a:lnTo>
                  <a:lnTo>
                    <a:pt x="201330" y="5708"/>
                  </a:lnTo>
                  <a:lnTo>
                    <a:pt x="151034" y="24340"/>
                  </a:lnTo>
                  <a:lnTo>
                    <a:pt x="96645" y="55533"/>
                  </a:lnTo>
                  <a:lnTo>
                    <a:pt x="80149" y="73117"/>
                  </a:lnTo>
                  <a:lnTo>
                    <a:pt x="40723" y="133753"/>
                  </a:lnTo>
                  <a:lnTo>
                    <a:pt x="22968" y="168287"/>
                  </a:lnTo>
                  <a:lnTo>
                    <a:pt x="13417" y="208155"/>
                  </a:lnTo>
                  <a:lnTo>
                    <a:pt x="4601" y="263548"/>
                  </a:lnTo>
                  <a:lnTo>
                    <a:pt x="0" y="319550"/>
                  </a:lnTo>
                  <a:lnTo>
                    <a:pt x="2211" y="375672"/>
                  </a:lnTo>
                  <a:lnTo>
                    <a:pt x="7977" y="437407"/>
                  </a:lnTo>
                  <a:lnTo>
                    <a:pt x="10286" y="497522"/>
                  </a:lnTo>
                  <a:lnTo>
                    <a:pt x="20794" y="554457"/>
                  </a:lnTo>
                  <a:lnTo>
                    <a:pt x="34135" y="610763"/>
                  </a:lnTo>
                  <a:lnTo>
                    <a:pt x="59866" y="669533"/>
                  </a:lnTo>
                  <a:lnTo>
                    <a:pt x="70432" y="689937"/>
                  </a:lnTo>
                  <a:lnTo>
                    <a:pt x="118711" y="742762"/>
                  </a:lnTo>
                  <a:lnTo>
                    <a:pt x="178206" y="778735"/>
                  </a:lnTo>
                  <a:lnTo>
                    <a:pt x="229395" y="796008"/>
                  </a:lnTo>
                  <a:lnTo>
                    <a:pt x="285931" y="803978"/>
                  </a:lnTo>
                  <a:lnTo>
                    <a:pt x="337777" y="803219"/>
                  </a:lnTo>
                  <a:lnTo>
                    <a:pt x="399372" y="789035"/>
                  </a:lnTo>
                  <a:lnTo>
                    <a:pt x="409479" y="786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65128" y="926507"/>
              <a:ext cx="238526" cy="328814"/>
            </a:xfrm>
            <a:custGeom>
              <a:avLst/>
              <a:gdLst/>
              <a:ahLst/>
              <a:cxnLst/>
              <a:rect l="0" t="0" r="0" b="0"/>
              <a:pathLst>
                <a:path w="238526" h="328814">
                  <a:moveTo>
                    <a:pt x="193711" y="10529"/>
                  </a:moveTo>
                  <a:lnTo>
                    <a:pt x="139566" y="13648"/>
                  </a:lnTo>
                  <a:lnTo>
                    <a:pt x="84620" y="30772"/>
                  </a:lnTo>
                  <a:lnTo>
                    <a:pt x="62948" y="46432"/>
                  </a:lnTo>
                  <a:lnTo>
                    <a:pt x="29971" y="85081"/>
                  </a:lnTo>
                  <a:lnTo>
                    <a:pt x="9332" y="136086"/>
                  </a:lnTo>
                  <a:lnTo>
                    <a:pt x="0" y="182002"/>
                  </a:lnTo>
                  <a:lnTo>
                    <a:pt x="6142" y="230144"/>
                  </a:lnTo>
                  <a:lnTo>
                    <a:pt x="18423" y="262773"/>
                  </a:lnTo>
                  <a:lnTo>
                    <a:pt x="49122" y="305240"/>
                  </a:lnTo>
                  <a:lnTo>
                    <a:pt x="78730" y="325708"/>
                  </a:lnTo>
                  <a:lnTo>
                    <a:pt x="102444" y="328813"/>
                  </a:lnTo>
                  <a:lnTo>
                    <a:pt x="150207" y="321274"/>
                  </a:lnTo>
                  <a:lnTo>
                    <a:pt x="182771" y="306283"/>
                  </a:lnTo>
                  <a:lnTo>
                    <a:pt x="209057" y="281433"/>
                  </a:lnTo>
                  <a:lnTo>
                    <a:pt x="234611" y="222920"/>
                  </a:lnTo>
                  <a:lnTo>
                    <a:pt x="238525" y="211785"/>
                  </a:lnTo>
                  <a:lnTo>
                    <a:pt x="238445" y="168166"/>
                  </a:lnTo>
                  <a:lnTo>
                    <a:pt x="227937" y="109431"/>
                  </a:lnTo>
                  <a:lnTo>
                    <a:pt x="211477" y="55888"/>
                  </a:lnTo>
                  <a:lnTo>
                    <a:pt x="186042" y="16759"/>
                  </a:lnTo>
                  <a:lnTo>
                    <a:pt x="175485" y="7449"/>
                  </a:lnTo>
                  <a:lnTo>
                    <a:pt x="1621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45432" y="952035"/>
              <a:ext cx="365104" cy="300857"/>
            </a:xfrm>
            <a:custGeom>
              <a:avLst/>
              <a:gdLst/>
              <a:ahLst/>
              <a:cxnLst/>
              <a:rect l="0" t="0" r="0" b="0"/>
              <a:pathLst>
                <a:path w="365104" h="300857">
                  <a:moveTo>
                    <a:pt x="8164" y="69229"/>
                  </a:moveTo>
                  <a:lnTo>
                    <a:pt x="22818" y="122256"/>
                  </a:lnTo>
                  <a:lnTo>
                    <a:pt x="35191" y="179702"/>
                  </a:lnTo>
                  <a:lnTo>
                    <a:pt x="41968" y="234204"/>
                  </a:lnTo>
                  <a:lnTo>
                    <a:pt x="48636" y="284700"/>
                  </a:lnTo>
                  <a:lnTo>
                    <a:pt x="46843" y="290085"/>
                  </a:lnTo>
                  <a:lnTo>
                    <a:pt x="43309" y="290166"/>
                  </a:lnTo>
                  <a:lnTo>
                    <a:pt x="38613" y="286710"/>
                  </a:lnTo>
                  <a:lnTo>
                    <a:pt x="20825" y="259490"/>
                  </a:lnTo>
                  <a:lnTo>
                    <a:pt x="11915" y="210610"/>
                  </a:lnTo>
                  <a:lnTo>
                    <a:pt x="3686" y="157263"/>
                  </a:lnTo>
                  <a:lnTo>
                    <a:pt x="0" y="95240"/>
                  </a:lnTo>
                  <a:lnTo>
                    <a:pt x="3755" y="66362"/>
                  </a:lnTo>
                  <a:lnTo>
                    <a:pt x="15563" y="41048"/>
                  </a:lnTo>
                  <a:lnTo>
                    <a:pt x="23625" y="29385"/>
                  </a:lnTo>
                  <a:lnTo>
                    <a:pt x="33679" y="22779"/>
                  </a:lnTo>
                  <a:lnTo>
                    <a:pt x="57328" y="18559"/>
                  </a:lnTo>
                  <a:lnTo>
                    <a:pt x="80317" y="26822"/>
                  </a:lnTo>
                  <a:lnTo>
                    <a:pt x="123672" y="60722"/>
                  </a:lnTo>
                  <a:lnTo>
                    <a:pt x="138659" y="83775"/>
                  </a:lnTo>
                  <a:lnTo>
                    <a:pt x="163402" y="136703"/>
                  </a:lnTo>
                  <a:lnTo>
                    <a:pt x="172703" y="178258"/>
                  </a:lnTo>
                  <a:lnTo>
                    <a:pt x="170500" y="185199"/>
                  </a:lnTo>
                  <a:lnTo>
                    <a:pt x="165520" y="187486"/>
                  </a:lnTo>
                  <a:lnTo>
                    <a:pt x="158692" y="186672"/>
                  </a:lnTo>
                  <a:lnTo>
                    <a:pt x="152969" y="180279"/>
                  </a:lnTo>
                  <a:lnTo>
                    <a:pt x="143491" y="157579"/>
                  </a:lnTo>
                  <a:lnTo>
                    <a:pt x="137168" y="117503"/>
                  </a:lnTo>
                  <a:lnTo>
                    <a:pt x="140883" y="75993"/>
                  </a:lnTo>
                  <a:lnTo>
                    <a:pt x="154983" y="39648"/>
                  </a:lnTo>
                  <a:lnTo>
                    <a:pt x="173978" y="12241"/>
                  </a:lnTo>
                  <a:lnTo>
                    <a:pt x="193773" y="2957"/>
                  </a:lnTo>
                  <a:lnTo>
                    <a:pt x="216999" y="0"/>
                  </a:lnTo>
                  <a:lnTo>
                    <a:pt x="239019" y="2586"/>
                  </a:lnTo>
                  <a:lnTo>
                    <a:pt x="271148" y="16207"/>
                  </a:lnTo>
                  <a:lnTo>
                    <a:pt x="302894" y="40651"/>
                  </a:lnTo>
                  <a:lnTo>
                    <a:pt x="328938" y="81298"/>
                  </a:lnTo>
                  <a:lnTo>
                    <a:pt x="345883" y="130387"/>
                  </a:lnTo>
                  <a:lnTo>
                    <a:pt x="360919" y="190970"/>
                  </a:lnTo>
                  <a:lnTo>
                    <a:pt x="365103" y="247998"/>
                  </a:lnTo>
                  <a:lnTo>
                    <a:pt x="364505" y="272684"/>
                  </a:lnTo>
                  <a:lnTo>
                    <a:pt x="355604" y="300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44057" y="926585"/>
              <a:ext cx="248554" cy="597436"/>
            </a:xfrm>
            <a:custGeom>
              <a:avLst/>
              <a:gdLst/>
              <a:ahLst/>
              <a:cxnLst/>
              <a:rect l="0" t="0" r="0" b="0"/>
              <a:pathLst>
                <a:path w="248554" h="597436">
                  <a:moveTo>
                    <a:pt x="41207" y="157850"/>
                  </a:moveTo>
                  <a:lnTo>
                    <a:pt x="49540" y="195328"/>
                  </a:lnTo>
                  <a:lnTo>
                    <a:pt x="51302" y="257930"/>
                  </a:lnTo>
                  <a:lnTo>
                    <a:pt x="58885" y="316179"/>
                  </a:lnTo>
                  <a:lnTo>
                    <a:pt x="61263" y="371658"/>
                  </a:lnTo>
                  <a:lnTo>
                    <a:pt x="61967" y="432550"/>
                  </a:lnTo>
                  <a:lnTo>
                    <a:pt x="62176" y="495046"/>
                  </a:lnTo>
                  <a:lnTo>
                    <a:pt x="62238" y="555677"/>
                  </a:lnTo>
                  <a:lnTo>
                    <a:pt x="61086" y="596129"/>
                  </a:lnTo>
                  <a:lnTo>
                    <a:pt x="59139" y="597435"/>
                  </a:lnTo>
                  <a:lnTo>
                    <a:pt x="56671" y="594796"/>
                  </a:lnTo>
                  <a:lnTo>
                    <a:pt x="40933" y="539188"/>
                  </a:lnTo>
                  <a:lnTo>
                    <a:pt x="30859" y="476132"/>
                  </a:lnTo>
                  <a:lnTo>
                    <a:pt x="19492" y="423968"/>
                  </a:lnTo>
                  <a:lnTo>
                    <a:pt x="9427" y="377859"/>
                  </a:lnTo>
                  <a:lnTo>
                    <a:pt x="2155" y="315455"/>
                  </a:lnTo>
                  <a:lnTo>
                    <a:pt x="0" y="252511"/>
                  </a:lnTo>
                  <a:lnTo>
                    <a:pt x="2481" y="192527"/>
                  </a:lnTo>
                  <a:lnTo>
                    <a:pt x="7506" y="137709"/>
                  </a:lnTo>
                  <a:lnTo>
                    <a:pt x="12114" y="87541"/>
                  </a:lnTo>
                  <a:lnTo>
                    <a:pt x="24008" y="46161"/>
                  </a:lnTo>
                  <a:lnTo>
                    <a:pt x="37073" y="23982"/>
                  </a:lnTo>
                  <a:lnTo>
                    <a:pt x="54577" y="6326"/>
                  </a:lnTo>
                  <a:lnTo>
                    <a:pt x="65328" y="1852"/>
                  </a:lnTo>
                  <a:lnTo>
                    <a:pt x="89752" y="0"/>
                  </a:lnTo>
                  <a:lnTo>
                    <a:pt x="113085" y="6196"/>
                  </a:lnTo>
                  <a:lnTo>
                    <a:pt x="173375" y="35843"/>
                  </a:lnTo>
                  <a:lnTo>
                    <a:pt x="221190" y="75810"/>
                  </a:lnTo>
                  <a:lnTo>
                    <a:pt x="240894" y="111445"/>
                  </a:lnTo>
                  <a:lnTo>
                    <a:pt x="248553" y="157228"/>
                  </a:lnTo>
                  <a:lnTo>
                    <a:pt x="245232" y="207838"/>
                  </a:lnTo>
                  <a:lnTo>
                    <a:pt x="233660" y="233099"/>
                  </a:lnTo>
                  <a:lnTo>
                    <a:pt x="197635" y="268380"/>
                  </a:lnTo>
                  <a:lnTo>
                    <a:pt x="161516" y="285096"/>
                  </a:lnTo>
                  <a:lnTo>
                    <a:pt x="115588" y="291869"/>
                  </a:lnTo>
                  <a:lnTo>
                    <a:pt x="59451" y="286011"/>
                  </a:lnTo>
                  <a:lnTo>
                    <a:pt x="41207" y="284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08672" y="906747"/>
              <a:ext cx="292489" cy="304031"/>
            </a:xfrm>
            <a:custGeom>
              <a:avLst/>
              <a:gdLst/>
              <a:ahLst/>
              <a:cxnLst/>
              <a:rect l="0" t="0" r="0" b="0"/>
              <a:pathLst>
                <a:path w="292489" h="304031">
                  <a:moveTo>
                    <a:pt x="250374" y="156631"/>
                  </a:moveTo>
                  <a:lnTo>
                    <a:pt x="256440" y="123009"/>
                  </a:lnTo>
                  <a:lnTo>
                    <a:pt x="245815" y="63224"/>
                  </a:lnTo>
                  <a:lnTo>
                    <a:pt x="233140" y="44537"/>
                  </a:lnTo>
                  <a:lnTo>
                    <a:pt x="196407" y="13476"/>
                  </a:lnTo>
                  <a:lnTo>
                    <a:pt x="172967" y="5269"/>
                  </a:lnTo>
                  <a:lnTo>
                    <a:pt x="119790" y="0"/>
                  </a:lnTo>
                  <a:lnTo>
                    <a:pt x="98360" y="5519"/>
                  </a:lnTo>
                  <a:lnTo>
                    <a:pt x="70022" y="24899"/>
                  </a:lnTo>
                  <a:lnTo>
                    <a:pt x="50895" y="44271"/>
                  </a:lnTo>
                  <a:lnTo>
                    <a:pt x="28143" y="81485"/>
                  </a:lnTo>
                  <a:lnTo>
                    <a:pt x="9382" y="135981"/>
                  </a:lnTo>
                  <a:lnTo>
                    <a:pt x="0" y="191806"/>
                  </a:lnTo>
                  <a:lnTo>
                    <a:pt x="6552" y="246724"/>
                  </a:lnTo>
                  <a:lnTo>
                    <a:pt x="16954" y="280421"/>
                  </a:lnTo>
                  <a:lnTo>
                    <a:pt x="28089" y="297826"/>
                  </a:lnTo>
                  <a:lnTo>
                    <a:pt x="36673" y="302234"/>
                  </a:lnTo>
                  <a:lnTo>
                    <a:pt x="58690" y="304012"/>
                  </a:lnTo>
                  <a:lnTo>
                    <a:pt x="91804" y="292846"/>
                  </a:lnTo>
                  <a:lnTo>
                    <a:pt x="118252" y="269131"/>
                  </a:lnTo>
                  <a:lnTo>
                    <a:pt x="155319" y="216246"/>
                  </a:lnTo>
                  <a:lnTo>
                    <a:pt x="178045" y="162947"/>
                  </a:lnTo>
                  <a:lnTo>
                    <a:pt x="197450" y="101701"/>
                  </a:lnTo>
                  <a:lnTo>
                    <a:pt x="202286" y="83084"/>
                  </a:lnTo>
                  <a:lnTo>
                    <a:pt x="201938" y="83033"/>
                  </a:lnTo>
                  <a:lnTo>
                    <a:pt x="200536" y="86509"/>
                  </a:lnTo>
                  <a:lnTo>
                    <a:pt x="198563" y="119346"/>
                  </a:lnTo>
                  <a:lnTo>
                    <a:pt x="213537" y="174439"/>
                  </a:lnTo>
                  <a:lnTo>
                    <a:pt x="232093" y="227262"/>
                  </a:lnTo>
                  <a:lnTo>
                    <a:pt x="257942" y="266249"/>
                  </a:lnTo>
                  <a:lnTo>
                    <a:pt x="292488" y="304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59732" y="930297"/>
              <a:ext cx="183585" cy="323843"/>
            </a:xfrm>
            <a:custGeom>
              <a:avLst/>
              <a:gdLst/>
              <a:ahLst/>
              <a:cxnLst/>
              <a:rect l="0" t="0" r="0" b="0"/>
              <a:pathLst>
                <a:path w="183585" h="323843">
                  <a:moveTo>
                    <a:pt x="15128" y="80438"/>
                  </a:moveTo>
                  <a:lnTo>
                    <a:pt x="20717" y="97206"/>
                  </a:lnTo>
                  <a:lnTo>
                    <a:pt x="19792" y="155884"/>
                  </a:lnTo>
                  <a:lnTo>
                    <a:pt x="30088" y="210635"/>
                  </a:lnTo>
                  <a:lnTo>
                    <a:pt x="46835" y="272192"/>
                  </a:lnTo>
                  <a:lnTo>
                    <a:pt x="61937" y="323842"/>
                  </a:lnTo>
                  <a:lnTo>
                    <a:pt x="48233" y="262084"/>
                  </a:lnTo>
                  <a:lnTo>
                    <a:pt x="32216" y="213678"/>
                  </a:lnTo>
                  <a:lnTo>
                    <a:pt x="15730" y="157927"/>
                  </a:lnTo>
                  <a:lnTo>
                    <a:pt x="0" y="94759"/>
                  </a:lnTo>
                  <a:lnTo>
                    <a:pt x="1775" y="71595"/>
                  </a:lnTo>
                  <a:lnTo>
                    <a:pt x="14941" y="33234"/>
                  </a:lnTo>
                  <a:lnTo>
                    <a:pt x="30253" y="15395"/>
                  </a:lnTo>
                  <a:lnTo>
                    <a:pt x="39249" y="9000"/>
                  </a:lnTo>
                  <a:lnTo>
                    <a:pt x="79857" y="0"/>
                  </a:lnTo>
                  <a:lnTo>
                    <a:pt x="136405" y="4194"/>
                  </a:lnTo>
                  <a:lnTo>
                    <a:pt x="183584" y="6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69658" y="98967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878" y="218544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55550" y="950919"/>
              <a:ext cx="258067" cy="291444"/>
            </a:xfrm>
            <a:custGeom>
              <a:avLst/>
              <a:gdLst/>
              <a:ahLst/>
              <a:cxnLst/>
              <a:rect l="0" t="0" r="0" b="0"/>
              <a:pathLst>
                <a:path w="258067" h="291444">
                  <a:moveTo>
                    <a:pt x="19393" y="91402"/>
                  </a:moveTo>
                  <a:lnTo>
                    <a:pt x="22513" y="145546"/>
                  </a:lnTo>
                  <a:lnTo>
                    <a:pt x="34048" y="200493"/>
                  </a:lnTo>
                  <a:lnTo>
                    <a:pt x="38553" y="242398"/>
                  </a:lnTo>
                  <a:lnTo>
                    <a:pt x="36846" y="248218"/>
                  </a:lnTo>
                  <a:lnTo>
                    <a:pt x="33368" y="248588"/>
                  </a:lnTo>
                  <a:lnTo>
                    <a:pt x="28710" y="245326"/>
                  </a:lnTo>
                  <a:lnTo>
                    <a:pt x="16564" y="212788"/>
                  </a:lnTo>
                  <a:lnTo>
                    <a:pt x="9216" y="158966"/>
                  </a:lnTo>
                  <a:lnTo>
                    <a:pt x="0" y="96920"/>
                  </a:lnTo>
                  <a:lnTo>
                    <a:pt x="4418" y="61451"/>
                  </a:lnTo>
                  <a:lnTo>
                    <a:pt x="18726" y="28715"/>
                  </a:lnTo>
                  <a:lnTo>
                    <a:pt x="34305" y="13628"/>
                  </a:lnTo>
                  <a:lnTo>
                    <a:pt x="43372" y="7967"/>
                  </a:lnTo>
                  <a:lnTo>
                    <a:pt x="84080" y="0"/>
                  </a:lnTo>
                  <a:lnTo>
                    <a:pt x="127597" y="3228"/>
                  </a:lnTo>
                  <a:lnTo>
                    <a:pt x="152881" y="14779"/>
                  </a:lnTo>
                  <a:lnTo>
                    <a:pt x="197710" y="50790"/>
                  </a:lnTo>
                  <a:lnTo>
                    <a:pt x="224176" y="86908"/>
                  </a:lnTo>
                  <a:lnTo>
                    <a:pt x="245674" y="148269"/>
                  </a:lnTo>
                  <a:lnTo>
                    <a:pt x="258066" y="206663"/>
                  </a:lnTo>
                  <a:lnTo>
                    <a:pt x="257397" y="246046"/>
                  </a:lnTo>
                  <a:lnTo>
                    <a:pt x="251020" y="291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27627" y="954441"/>
              <a:ext cx="294183" cy="561550"/>
            </a:xfrm>
            <a:custGeom>
              <a:avLst/>
              <a:gdLst/>
              <a:ahLst/>
              <a:cxnLst/>
              <a:rect l="0" t="0" r="0" b="0"/>
              <a:pathLst>
                <a:path w="294183" h="561550">
                  <a:moveTo>
                    <a:pt x="231626" y="182636"/>
                  </a:moveTo>
                  <a:lnTo>
                    <a:pt x="239961" y="133706"/>
                  </a:lnTo>
                  <a:lnTo>
                    <a:pt x="236133" y="74575"/>
                  </a:lnTo>
                  <a:lnTo>
                    <a:pt x="221784" y="37534"/>
                  </a:lnTo>
                  <a:lnTo>
                    <a:pt x="206195" y="21440"/>
                  </a:lnTo>
                  <a:lnTo>
                    <a:pt x="167592" y="1576"/>
                  </a:lnTo>
                  <a:lnTo>
                    <a:pt x="143895" y="0"/>
                  </a:lnTo>
                  <a:lnTo>
                    <a:pt x="118935" y="4368"/>
                  </a:lnTo>
                  <a:lnTo>
                    <a:pt x="86323" y="19982"/>
                  </a:lnTo>
                  <a:lnTo>
                    <a:pt x="69172" y="32746"/>
                  </a:lnTo>
                  <a:lnTo>
                    <a:pt x="51951" y="58676"/>
                  </a:lnTo>
                  <a:lnTo>
                    <a:pt x="36822" y="107284"/>
                  </a:lnTo>
                  <a:lnTo>
                    <a:pt x="34307" y="148091"/>
                  </a:lnTo>
                  <a:lnTo>
                    <a:pt x="41621" y="189818"/>
                  </a:lnTo>
                  <a:lnTo>
                    <a:pt x="58085" y="229478"/>
                  </a:lnTo>
                  <a:lnTo>
                    <a:pt x="71049" y="248688"/>
                  </a:lnTo>
                  <a:lnTo>
                    <a:pt x="80122" y="254747"/>
                  </a:lnTo>
                  <a:lnTo>
                    <a:pt x="102680" y="261479"/>
                  </a:lnTo>
                  <a:lnTo>
                    <a:pt x="128304" y="258232"/>
                  </a:lnTo>
                  <a:lnTo>
                    <a:pt x="177292" y="237083"/>
                  </a:lnTo>
                  <a:lnTo>
                    <a:pt x="204479" y="217226"/>
                  </a:lnTo>
                  <a:lnTo>
                    <a:pt x="221763" y="190935"/>
                  </a:lnTo>
                  <a:lnTo>
                    <a:pt x="226221" y="188169"/>
                  </a:lnTo>
                  <a:lnTo>
                    <a:pt x="230363" y="189834"/>
                  </a:lnTo>
                  <a:lnTo>
                    <a:pt x="234293" y="194454"/>
                  </a:lnTo>
                  <a:lnTo>
                    <a:pt x="249008" y="245065"/>
                  </a:lnTo>
                  <a:lnTo>
                    <a:pt x="259654" y="297840"/>
                  </a:lnTo>
                  <a:lnTo>
                    <a:pt x="277244" y="360154"/>
                  </a:lnTo>
                  <a:lnTo>
                    <a:pt x="291677" y="417190"/>
                  </a:lnTo>
                  <a:lnTo>
                    <a:pt x="294182" y="470993"/>
                  </a:lnTo>
                  <a:lnTo>
                    <a:pt x="289026" y="518290"/>
                  </a:lnTo>
                  <a:lnTo>
                    <a:pt x="282761" y="530407"/>
                  </a:lnTo>
                  <a:lnTo>
                    <a:pt x="263322" y="546991"/>
                  </a:lnTo>
                  <a:lnTo>
                    <a:pt x="239085" y="555142"/>
                  </a:lnTo>
                  <a:lnTo>
                    <a:pt x="179808" y="560374"/>
                  </a:lnTo>
                  <a:lnTo>
                    <a:pt x="123466" y="561281"/>
                  </a:lnTo>
                  <a:lnTo>
                    <a:pt x="67908" y="561549"/>
                  </a:lnTo>
                  <a:lnTo>
                    <a:pt x="11369" y="553314"/>
                  </a:lnTo>
                  <a:lnTo>
                    <a:pt x="0" y="551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06487" y="80016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44810" y="877757"/>
              <a:ext cx="367253" cy="385663"/>
            </a:xfrm>
            <a:custGeom>
              <a:avLst/>
              <a:gdLst/>
              <a:ahLst/>
              <a:cxnLst/>
              <a:rect l="0" t="0" r="0" b="0"/>
              <a:pathLst>
                <a:path w="367253" h="385663">
                  <a:moveTo>
                    <a:pt x="219853" y="206678"/>
                  </a:moveTo>
                  <a:lnTo>
                    <a:pt x="227089" y="179122"/>
                  </a:lnTo>
                  <a:lnTo>
                    <a:pt x="226612" y="126019"/>
                  </a:lnTo>
                  <a:lnTo>
                    <a:pt x="210009" y="75451"/>
                  </a:lnTo>
                  <a:lnTo>
                    <a:pt x="190940" y="34305"/>
                  </a:lnTo>
                  <a:lnTo>
                    <a:pt x="171128" y="15814"/>
                  </a:lnTo>
                  <a:lnTo>
                    <a:pt x="146725" y="4866"/>
                  </a:lnTo>
                  <a:lnTo>
                    <a:pt x="120281" y="0"/>
                  </a:lnTo>
                  <a:lnTo>
                    <a:pt x="92931" y="4077"/>
                  </a:lnTo>
                  <a:lnTo>
                    <a:pt x="67517" y="14857"/>
                  </a:lnTo>
                  <a:lnTo>
                    <a:pt x="48422" y="31347"/>
                  </a:lnTo>
                  <a:lnTo>
                    <a:pt x="18271" y="77765"/>
                  </a:lnTo>
                  <a:lnTo>
                    <a:pt x="5058" y="113499"/>
                  </a:lnTo>
                  <a:lnTo>
                    <a:pt x="0" y="176790"/>
                  </a:lnTo>
                  <a:lnTo>
                    <a:pt x="2243" y="228238"/>
                  </a:lnTo>
                  <a:lnTo>
                    <a:pt x="10316" y="277407"/>
                  </a:lnTo>
                  <a:lnTo>
                    <a:pt x="23238" y="318492"/>
                  </a:lnTo>
                  <a:lnTo>
                    <a:pt x="36543" y="340601"/>
                  </a:lnTo>
                  <a:lnTo>
                    <a:pt x="54154" y="358226"/>
                  </a:lnTo>
                  <a:lnTo>
                    <a:pt x="76798" y="367619"/>
                  </a:lnTo>
                  <a:lnTo>
                    <a:pt x="89388" y="370124"/>
                  </a:lnTo>
                  <a:lnTo>
                    <a:pt x="112736" y="366668"/>
                  </a:lnTo>
                  <a:lnTo>
                    <a:pt x="134811" y="356163"/>
                  </a:lnTo>
                  <a:lnTo>
                    <a:pt x="165800" y="329349"/>
                  </a:lnTo>
                  <a:lnTo>
                    <a:pt x="197824" y="278959"/>
                  </a:lnTo>
                  <a:lnTo>
                    <a:pt x="221091" y="223945"/>
                  </a:lnTo>
                  <a:lnTo>
                    <a:pt x="233218" y="182028"/>
                  </a:lnTo>
                  <a:lnTo>
                    <a:pt x="235782" y="178546"/>
                  </a:lnTo>
                  <a:lnTo>
                    <a:pt x="237492" y="182074"/>
                  </a:lnTo>
                  <a:lnTo>
                    <a:pt x="248865" y="235890"/>
                  </a:lnTo>
                  <a:lnTo>
                    <a:pt x="271189" y="296182"/>
                  </a:lnTo>
                  <a:lnTo>
                    <a:pt x="296285" y="331464"/>
                  </a:lnTo>
                  <a:lnTo>
                    <a:pt x="348649" y="370885"/>
                  </a:lnTo>
                  <a:lnTo>
                    <a:pt x="367252" y="385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24786" y="934672"/>
              <a:ext cx="271546" cy="349805"/>
            </a:xfrm>
            <a:custGeom>
              <a:avLst/>
              <a:gdLst/>
              <a:ahLst/>
              <a:cxnLst/>
              <a:rect l="0" t="0" r="0" b="0"/>
              <a:pathLst>
                <a:path w="271546" h="349805">
                  <a:moveTo>
                    <a:pt x="8333" y="97120"/>
                  </a:moveTo>
                  <a:lnTo>
                    <a:pt x="0" y="134598"/>
                  </a:lnTo>
                  <a:lnTo>
                    <a:pt x="1574" y="172566"/>
                  </a:lnTo>
                  <a:lnTo>
                    <a:pt x="12587" y="227317"/>
                  </a:lnTo>
                  <a:lnTo>
                    <a:pt x="23688" y="282239"/>
                  </a:lnTo>
                  <a:lnTo>
                    <a:pt x="23249" y="283704"/>
                  </a:lnTo>
                  <a:lnTo>
                    <a:pt x="21786" y="281171"/>
                  </a:lnTo>
                  <a:lnTo>
                    <a:pt x="16127" y="227841"/>
                  </a:lnTo>
                  <a:lnTo>
                    <a:pt x="4283" y="173764"/>
                  </a:lnTo>
                  <a:lnTo>
                    <a:pt x="254" y="120882"/>
                  </a:lnTo>
                  <a:lnTo>
                    <a:pt x="9510" y="68495"/>
                  </a:lnTo>
                  <a:lnTo>
                    <a:pt x="22329" y="34826"/>
                  </a:lnTo>
                  <a:lnTo>
                    <a:pt x="28193" y="24006"/>
                  </a:lnTo>
                  <a:lnTo>
                    <a:pt x="47185" y="8863"/>
                  </a:lnTo>
                  <a:lnTo>
                    <a:pt x="58801" y="3187"/>
                  </a:lnTo>
                  <a:lnTo>
                    <a:pt x="84185" y="0"/>
                  </a:lnTo>
                  <a:lnTo>
                    <a:pt x="97506" y="788"/>
                  </a:lnTo>
                  <a:lnTo>
                    <a:pt x="121665" y="11022"/>
                  </a:lnTo>
                  <a:lnTo>
                    <a:pt x="154997" y="39634"/>
                  </a:lnTo>
                  <a:lnTo>
                    <a:pt x="199872" y="91587"/>
                  </a:lnTo>
                  <a:lnTo>
                    <a:pt x="229139" y="149016"/>
                  </a:lnTo>
                  <a:lnTo>
                    <a:pt x="251861" y="211356"/>
                  </a:lnTo>
                  <a:lnTo>
                    <a:pt x="266444" y="264355"/>
                  </a:lnTo>
                  <a:lnTo>
                    <a:pt x="270537" y="315551"/>
                  </a:lnTo>
                  <a:lnTo>
                    <a:pt x="271545" y="349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61818" y="648788"/>
              <a:ext cx="239841" cy="684393"/>
            </a:xfrm>
            <a:custGeom>
              <a:avLst/>
              <a:gdLst/>
              <a:ahLst/>
              <a:cxnLst/>
              <a:rect l="0" t="0" r="0" b="0"/>
              <a:pathLst>
                <a:path w="239841" h="684393">
                  <a:moveTo>
                    <a:pt x="166140" y="488289"/>
                  </a:moveTo>
                  <a:lnTo>
                    <a:pt x="189860" y="444327"/>
                  </a:lnTo>
                  <a:lnTo>
                    <a:pt x="191110" y="424297"/>
                  </a:lnTo>
                  <a:lnTo>
                    <a:pt x="185373" y="366302"/>
                  </a:lnTo>
                  <a:lnTo>
                    <a:pt x="176248" y="347895"/>
                  </a:lnTo>
                  <a:lnTo>
                    <a:pt x="152367" y="324378"/>
                  </a:lnTo>
                  <a:lnTo>
                    <a:pt x="142920" y="320524"/>
                  </a:lnTo>
                  <a:lnTo>
                    <a:pt x="123065" y="319360"/>
                  </a:lnTo>
                  <a:lnTo>
                    <a:pt x="92156" y="330872"/>
                  </a:lnTo>
                  <a:lnTo>
                    <a:pt x="60771" y="354689"/>
                  </a:lnTo>
                  <a:lnTo>
                    <a:pt x="34834" y="389563"/>
                  </a:lnTo>
                  <a:lnTo>
                    <a:pt x="17921" y="440710"/>
                  </a:lnTo>
                  <a:lnTo>
                    <a:pt x="5500" y="494729"/>
                  </a:lnTo>
                  <a:lnTo>
                    <a:pt x="0" y="553368"/>
                  </a:lnTo>
                  <a:lnTo>
                    <a:pt x="3959" y="604018"/>
                  </a:lnTo>
                  <a:lnTo>
                    <a:pt x="16948" y="660715"/>
                  </a:lnTo>
                  <a:lnTo>
                    <a:pt x="28083" y="680346"/>
                  </a:lnTo>
                  <a:lnTo>
                    <a:pt x="35498" y="684178"/>
                  </a:lnTo>
                  <a:lnTo>
                    <a:pt x="43950" y="684392"/>
                  </a:lnTo>
                  <a:lnTo>
                    <a:pt x="53094" y="682195"/>
                  </a:lnTo>
                  <a:lnTo>
                    <a:pt x="82732" y="662336"/>
                  </a:lnTo>
                  <a:lnTo>
                    <a:pt x="108152" y="634225"/>
                  </a:lnTo>
                  <a:lnTo>
                    <a:pt x="142877" y="572389"/>
                  </a:lnTo>
                  <a:lnTo>
                    <a:pt x="169148" y="509335"/>
                  </a:lnTo>
                  <a:lnTo>
                    <a:pt x="176353" y="458825"/>
                  </a:lnTo>
                  <a:lnTo>
                    <a:pt x="184708" y="403787"/>
                  </a:lnTo>
                  <a:lnTo>
                    <a:pt x="192294" y="347855"/>
                  </a:lnTo>
                  <a:lnTo>
                    <a:pt x="196653" y="291747"/>
                  </a:lnTo>
                  <a:lnTo>
                    <a:pt x="200633" y="235603"/>
                  </a:lnTo>
                  <a:lnTo>
                    <a:pt x="205997" y="184132"/>
                  </a:lnTo>
                  <a:lnTo>
                    <a:pt x="206081" y="141369"/>
                  </a:lnTo>
                  <a:lnTo>
                    <a:pt x="199551" y="80172"/>
                  </a:lnTo>
                  <a:lnTo>
                    <a:pt x="186865" y="19505"/>
                  </a:lnTo>
                  <a:lnTo>
                    <a:pt x="183466" y="7311"/>
                  </a:lnTo>
                  <a:lnTo>
                    <a:pt x="178861" y="1521"/>
                  </a:lnTo>
                  <a:lnTo>
                    <a:pt x="173451" y="0"/>
                  </a:lnTo>
                  <a:lnTo>
                    <a:pt x="167505" y="1326"/>
                  </a:lnTo>
                  <a:lnTo>
                    <a:pt x="162371" y="8059"/>
                  </a:lnTo>
                  <a:lnTo>
                    <a:pt x="153546" y="31139"/>
                  </a:lnTo>
                  <a:lnTo>
                    <a:pt x="147591" y="88195"/>
                  </a:lnTo>
                  <a:lnTo>
                    <a:pt x="145826" y="140196"/>
                  </a:lnTo>
                  <a:lnTo>
                    <a:pt x="146400" y="199688"/>
                  </a:lnTo>
                  <a:lnTo>
                    <a:pt x="156566" y="259619"/>
                  </a:lnTo>
                  <a:lnTo>
                    <a:pt x="169838" y="321847"/>
                  </a:lnTo>
                  <a:lnTo>
                    <a:pt x="182555" y="379199"/>
                  </a:lnTo>
                  <a:lnTo>
                    <a:pt x="192519" y="435588"/>
                  </a:lnTo>
                  <a:lnTo>
                    <a:pt x="206711" y="483983"/>
                  </a:lnTo>
                  <a:lnTo>
                    <a:pt x="221987" y="546450"/>
                  </a:lnTo>
                  <a:lnTo>
                    <a:pt x="236679" y="597204"/>
                  </a:lnTo>
                  <a:lnTo>
                    <a:pt x="239840" y="614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59823" y="1789844"/>
            <a:ext cx="7823610" cy="968623"/>
            <a:chOff x="1159823" y="1789844"/>
            <a:chExt cx="7823610" cy="968623"/>
          </a:xfrm>
        </p:grpSpPr>
        <p:sp>
          <p:nvSpPr>
            <p:cNvPr id="21" name="Freeform 20"/>
            <p:cNvSpPr/>
            <p:nvPr/>
          </p:nvSpPr>
          <p:spPr>
            <a:xfrm>
              <a:off x="1159823" y="1901250"/>
              <a:ext cx="616903" cy="623492"/>
            </a:xfrm>
            <a:custGeom>
              <a:avLst/>
              <a:gdLst/>
              <a:ahLst/>
              <a:cxnLst/>
              <a:rect l="0" t="0" r="0" b="0"/>
              <a:pathLst>
                <a:path w="616903" h="623492">
                  <a:moveTo>
                    <a:pt x="493151" y="88636"/>
                  </a:moveTo>
                  <a:lnTo>
                    <a:pt x="439036" y="32427"/>
                  </a:lnTo>
                  <a:lnTo>
                    <a:pt x="392514" y="12802"/>
                  </a:lnTo>
                  <a:lnTo>
                    <a:pt x="329859" y="0"/>
                  </a:lnTo>
                  <a:lnTo>
                    <a:pt x="278522" y="3751"/>
                  </a:lnTo>
                  <a:lnTo>
                    <a:pt x="228606" y="12272"/>
                  </a:lnTo>
                  <a:lnTo>
                    <a:pt x="167978" y="29085"/>
                  </a:lnTo>
                  <a:lnTo>
                    <a:pt x="112768" y="64695"/>
                  </a:lnTo>
                  <a:lnTo>
                    <a:pt x="65489" y="115303"/>
                  </a:lnTo>
                  <a:lnTo>
                    <a:pt x="31986" y="173356"/>
                  </a:lnTo>
                  <a:lnTo>
                    <a:pt x="17518" y="204595"/>
                  </a:lnTo>
                  <a:lnTo>
                    <a:pt x="6863" y="265444"/>
                  </a:lnTo>
                  <a:lnTo>
                    <a:pt x="0" y="314893"/>
                  </a:lnTo>
                  <a:lnTo>
                    <a:pt x="4401" y="372614"/>
                  </a:lnTo>
                  <a:lnTo>
                    <a:pt x="18703" y="435990"/>
                  </a:lnTo>
                  <a:lnTo>
                    <a:pt x="38431" y="496240"/>
                  </a:lnTo>
                  <a:lnTo>
                    <a:pt x="78074" y="554815"/>
                  </a:lnTo>
                  <a:lnTo>
                    <a:pt x="132133" y="593412"/>
                  </a:lnTo>
                  <a:lnTo>
                    <a:pt x="181982" y="615015"/>
                  </a:lnTo>
                  <a:lnTo>
                    <a:pt x="233796" y="622456"/>
                  </a:lnTo>
                  <a:lnTo>
                    <a:pt x="283854" y="623491"/>
                  </a:lnTo>
                  <a:lnTo>
                    <a:pt x="344533" y="610812"/>
                  </a:lnTo>
                  <a:lnTo>
                    <a:pt x="398234" y="590787"/>
                  </a:lnTo>
                  <a:lnTo>
                    <a:pt x="451655" y="559703"/>
                  </a:lnTo>
                  <a:lnTo>
                    <a:pt x="514801" y="513663"/>
                  </a:lnTo>
                  <a:lnTo>
                    <a:pt x="529289" y="496295"/>
                  </a:lnTo>
                  <a:lnTo>
                    <a:pt x="567250" y="435817"/>
                  </a:lnTo>
                  <a:lnTo>
                    <a:pt x="597546" y="372882"/>
                  </a:lnTo>
                  <a:lnTo>
                    <a:pt x="614696" y="309514"/>
                  </a:lnTo>
                  <a:lnTo>
                    <a:pt x="616902" y="257416"/>
                  </a:lnTo>
                  <a:lnTo>
                    <a:pt x="604651" y="195350"/>
                  </a:lnTo>
                  <a:lnTo>
                    <a:pt x="582852" y="137618"/>
                  </a:lnTo>
                  <a:lnTo>
                    <a:pt x="549099" y="84601"/>
                  </a:lnTo>
                  <a:lnTo>
                    <a:pt x="520017" y="55300"/>
                  </a:lnTo>
                  <a:lnTo>
                    <a:pt x="461151" y="29437"/>
                  </a:lnTo>
                  <a:lnTo>
                    <a:pt x="419451" y="14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3544" y="2221513"/>
              <a:ext cx="105286" cy="287673"/>
            </a:xfrm>
            <a:custGeom>
              <a:avLst/>
              <a:gdLst/>
              <a:ahLst/>
              <a:cxnLst/>
              <a:rect l="0" t="0" r="0" b="0"/>
              <a:pathLst>
                <a:path w="105286" h="287673">
                  <a:moveTo>
                    <a:pt x="0" y="94756"/>
                  </a:moveTo>
                  <a:lnTo>
                    <a:pt x="3119" y="137448"/>
                  </a:lnTo>
                  <a:lnTo>
                    <a:pt x="11892" y="196824"/>
                  </a:lnTo>
                  <a:lnTo>
                    <a:pt x="34119" y="257849"/>
                  </a:lnTo>
                  <a:lnTo>
                    <a:pt x="50923" y="287619"/>
                  </a:lnTo>
                  <a:lnTo>
                    <a:pt x="53836" y="287672"/>
                  </a:lnTo>
                  <a:lnTo>
                    <a:pt x="53952" y="272134"/>
                  </a:lnTo>
                  <a:lnTo>
                    <a:pt x="44481" y="217767"/>
                  </a:lnTo>
                  <a:lnTo>
                    <a:pt x="36992" y="164288"/>
                  </a:lnTo>
                  <a:lnTo>
                    <a:pt x="24248" y="109834"/>
                  </a:lnTo>
                  <a:lnTo>
                    <a:pt x="12566" y="47652"/>
                  </a:lnTo>
                  <a:lnTo>
                    <a:pt x="17673" y="26638"/>
                  </a:lnTo>
                  <a:lnTo>
                    <a:pt x="22310" y="17758"/>
                  </a:lnTo>
                  <a:lnTo>
                    <a:pt x="30081" y="11839"/>
                  </a:lnTo>
                  <a:lnTo>
                    <a:pt x="62205" y="350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76934" y="1989552"/>
              <a:ext cx="353583" cy="496592"/>
            </a:xfrm>
            <a:custGeom>
              <a:avLst/>
              <a:gdLst/>
              <a:ahLst/>
              <a:cxnLst/>
              <a:rect l="0" t="0" r="0" b="0"/>
              <a:pathLst>
                <a:path w="353583" h="496592">
                  <a:moveTo>
                    <a:pt x="144579" y="284603"/>
                  </a:moveTo>
                  <a:lnTo>
                    <a:pt x="126598" y="268962"/>
                  </a:lnTo>
                  <a:lnTo>
                    <a:pt x="109681" y="260884"/>
                  </a:lnTo>
                  <a:lnTo>
                    <a:pt x="87344" y="259633"/>
                  </a:lnTo>
                  <a:lnTo>
                    <a:pt x="62989" y="264147"/>
                  </a:lnTo>
                  <a:lnTo>
                    <a:pt x="40466" y="273952"/>
                  </a:lnTo>
                  <a:lnTo>
                    <a:pt x="24997" y="292347"/>
                  </a:lnTo>
                  <a:lnTo>
                    <a:pt x="5534" y="342285"/>
                  </a:lnTo>
                  <a:lnTo>
                    <a:pt x="0" y="404445"/>
                  </a:lnTo>
                  <a:lnTo>
                    <a:pt x="8958" y="459877"/>
                  </a:lnTo>
                  <a:lnTo>
                    <a:pt x="12051" y="471642"/>
                  </a:lnTo>
                  <a:lnTo>
                    <a:pt x="17623" y="480656"/>
                  </a:lnTo>
                  <a:lnTo>
                    <a:pt x="33172" y="493790"/>
                  </a:lnTo>
                  <a:lnTo>
                    <a:pt x="42231" y="496591"/>
                  </a:lnTo>
                  <a:lnTo>
                    <a:pt x="61656" y="496583"/>
                  </a:lnTo>
                  <a:lnTo>
                    <a:pt x="78868" y="489561"/>
                  </a:lnTo>
                  <a:lnTo>
                    <a:pt x="86734" y="484412"/>
                  </a:lnTo>
                  <a:lnTo>
                    <a:pt x="108982" y="454810"/>
                  </a:lnTo>
                  <a:lnTo>
                    <a:pt x="129055" y="408951"/>
                  </a:lnTo>
                  <a:lnTo>
                    <a:pt x="144285" y="352233"/>
                  </a:lnTo>
                  <a:lnTo>
                    <a:pt x="151901" y="308151"/>
                  </a:lnTo>
                  <a:lnTo>
                    <a:pt x="154157" y="250636"/>
                  </a:lnTo>
                  <a:lnTo>
                    <a:pt x="154826" y="189141"/>
                  </a:lnTo>
                  <a:lnTo>
                    <a:pt x="151904" y="126466"/>
                  </a:lnTo>
                  <a:lnTo>
                    <a:pt x="143630" y="66562"/>
                  </a:lnTo>
                  <a:lnTo>
                    <a:pt x="130353" y="5097"/>
                  </a:lnTo>
                  <a:lnTo>
                    <a:pt x="126906" y="0"/>
                  </a:lnTo>
                  <a:lnTo>
                    <a:pt x="123438" y="111"/>
                  </a:lnTo>
                  <a:lnTo>
                    <a:pt x="119956" y="3695"/>
                  </a:lnTo>
                  <a:lnTo>
                    <a:pt x="115057" y="31095"/>
                  </a:lnTo>
                  <a:lnTo>
                    <a:pt x="114570" y="91851"/>
                  </a:lnTo>
                  <a:lnTo>
                    <a:pt x="120349" y="149892"/>
                  </a:lnTo>
                  <a:lnTo>
                    <a:pt x="123752" y="208034"/>
                  </a:lnTo>
                  <a:lnTo>
                    <a:pt x="134789" y="260899"/>
                  </a:lnTo>
                  <a:lnTo>
                    <a:pt x="142645" y="316316"/>
                  </a:lnTo>
                  <a:lnTo>
                    <a:pt x="149595" y="366399"/>
                  </a:lnTo>
                  <a:lnTo>
                    <a:pt x="158896" y="391537"/>
                  </a:lnTo>
                  <a:lnTo>
                    <a:pt x="164652" y="401516"/>
                  </a:lnTo>
                  <a:lnTo>
                    <a:pt x="169659" y="404659"/>
                  </a:lnTo>
                  <a:lnTo>
                    <a:pt x="174167" y="403245"/>
                  </a:lnTo>
                  <a:lnTo>
                    <a:pt x="182295" y="392315"/>
                  </a:lnTo>
                  <a:lnTo>
                    <a:pt x="210817" y="329363"/>
                  </a:lnTo>
                  <a:lnTo>
                    <a:pt x="224321" y="315025"/>
                  </a:lnTo>
                  <a:lnTo>
                    <a:pt x="281979" y="288626"/>
                  </a:lnTo>
                  <a:lnTo>
                    <a:pt x="312022" y="276566"/>
                  </a:lnTo>
                  <a:lnTo>
                    <a:pt x="336261" y="257525"/>
                  </a:lnTo>
                  <a:lnTo>
                    <a:pt x="351044" y="239813"/>
                  </a:lnTo>
                  <a:lnTo>
                    <a:pt x="353582" y="231346"/>
                  </a:lnTo>
                  <a:lnTo>
                    <a:pt x="352934" y="223362"/>
                  </a:lnTo>
                  <a:lnTo>
                    <a:pt x="350163" y="215700"/>
                  </a:lnTo>
                  <a:lnTo>
                    <a:pt x="337725" y="204067"/>
                  </a:lnTo>
                  <a:lnTo>
                    <a:pt x="319329" y="196167"/>
                  </a:lnTo>
                  <a:lnTo>
                    <a:pt x="283834" y="192889"/>
                  </a:lnTo>
                  <a:lnTo>
                    <a:pt x="261452" y="196268"/>
                  </a:lnTo>
                  <a:lnTo>
                    <a:pt x="242926" y="204789"/>
                  </a:lnTo>
                  <a:lnTo>
                    <a:pt x="211968" y="229323"/>
                  </a:lnTo>
                  <a:lnTo>
                    <a:pt x="196001" y="260945"/>
                  </a:lnTo>
                  <a:lnTo>
                    <a:pt x="189451" y="305539"/>
                  </a:lnTo>
                  <a:lnTo>
                    <a:pt x="194157" y="332513"/>
                  </a:lnTo>
                  <a:lnTo>
                    <a:pt x="209961" y="364309"/>
                  </a:lnTo>
                  <a:lnTo>
                    <a:pt x="236262" y="396014"/>
                  </a:lnTo>
                  <a:lnTo>
                    <a:pt x="268190" y="412110"/>
                  </a:lnTo>
                  <a:lnTo>
                    <a:pt x="323563" y="42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11610" y="2232041"/>
              <a:ext cx="88929" cy="193046"/>
            </a:xfrm>
            <a:custGeom>
              <a:avLst/>
              <a:gdLst/>
              <a:ahLst/>
              <a:cxnLst/>
              <a:rect l="0" t="0" r="0" b="0"/>
              <a:pathLst>
                <a:path w="88929" h="193046">
                  <a:moveTo>
                    <a:pt x="15229" y="73700"/>
                  </a:moveTo>
                  <a:lnTo>
                    <a:pt x="18349" y="116391"/>
                  </a:lnTo>
                  <a:lnTo>
                    <a:pt x="36560" y="179035"/>
                  </a:lnTo>
                  <a:lnTo>
                    <a:pt x="41087" y="193045"/>
                  </a:lnTo>
                  <a:lnTo>
                    <a:pt x="21888" y="130187"/>
                  </a:lnTo>
                  <a:lnTo>
                    <a:pt x="4653" y="74206"/>
                  </a:lnTo>
                  <a:lnTo>
                    <a:pt x="0" y="52868"/>
                  </a:lnTo>
                  <a:lnTo>
                    <a:pt x="1832" y="31686"/>
                  </a:lnTo>
                  <a:lnTo>
                    <a:pt x="7467" y="23463"/>
                  </a:lnTo>
                  <a:lnTo>
                    <a:pt x="26207" y="11208"/>
                  </a:lnTo>
                  <a:lnTo>
                    <a:pt x="88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41872" y="2274155"/>
              <a:ext cx="16595" cy="200043"/>
            </a:xfrm>
            <a:custGeom>
              <a:avLst/>
              <a:gdLst/>
              <a:ahLst/>
              <a:cxnLst/>
              <a:rect l="0" t="0" r="0" b="0"/>
              <a:pathLst>
                <a:path w="16595" h="200043">
                  <a:moveTo>
                    <a:pt x="6065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50691"/>
                  </a:lnTo>
                  <a:lnTo>
                    <a:pt x="1659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26880" y="2179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64410" y="2147879"/>
              <a:ext cx="167798" cy="263148"/>
            </a:xfrm>
            <a:custGeom>
              <a:avLst/>
              <a:gdLst/>
              <a:ahLst/>
              <a:cxnLst/>
              <a:rect l="0" t="0" r="0" b="0"/>
              <a:pathLst>
                <a:path w="167798" h="263148">
                  <a:moveTo>
                    <a:pt x="9869" y="115747"/>
                  </a:moveTo>
                  <a:lnTo>
                    <a:pt x="24524" y="159710"/>
                  </a:lnTo>
                  <a:lnTo>
                    <a:pt x="23596" y="214812"/>
                  </a:lnTo>
                  <a:lnTo>
                    <a:pt x="26888" y="239325"/>
                  </a:lnTo>
                  <a:lnTo>
                    <a:pt x="25895" y="244926"/>
                  </a:lnTo>
                  <a:lnTo>
                    <a:pt x="22893" y="246320"/>
                  </a:lnTo>
                  <a:lnTo>
                    <a:pt x="18552" y="244910"/>
                  </a:lnTo>
                  <a:lnTo>
                    <a:pt x="10609" y="227745"/>
                  </a:lnTo>
                  <a:lnTo>
                    <a:pt x="1567" y="169066"/>
                  </a:lnTo>
                  <a:lnTo>
                    <a:pt x="0" y="118417"/>
                  </a:lnTo>
                  <a:lnTo>
                    <a:pt x="641" y="58477"/>
                  </a:lnTo>
                  <a:lnTo>
                    <a:pt x="8955" y="23909"/>
                  </a:lnTo>
                  <a:lnTo>
                    <a:pt x="19601" y="6300"/>
                  </a:lnTo>
                  <a:lnTo>
                    <a:pt x="28056" y="1839"/>
                  </a:lnTo>
                  <a:lnTo>
                    <a:pt x="49928" y="0"/>
                  </a:lnTo>
                  <a:lnTo>
                    <a:pt x="69007" y="6203"/>
                  </a:lnTo>
                  <a:lnTo>
                    <a:pt x="100320" y="29248"/>
                  </a:lnTo>
                  <a:lnTo>
                    <a:pt x="127773" y="86174"/>
                  </a:lnTo>
                  <a:lnTo>
                    <a:pt x="148583" y="146301"/>
                  </a:lnTo>
                  <a:lnTo>
                    <a:pt x="161618" y="197692"/>
                  </a:lnTo>
                  <a:lnTo>
                    <a:pt x="161594" y="238519"/>
                  </a:lnTo>
                  <a:lnTo>
                    <a:pt x="167797" y="263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42735" y="2184846"/>
              <a:ext cx="281715" cy="573621"/>
            </a:xfrm>
            <a:custGeom>
              <a:avLst/>
              <a:gdLst/>
              <a:ahLst/>
              <a:cxnLst/>
              <a:rect l="0" t="0" r="0" b="0"/>
              <a:pathLst>
                <a:path w="281715" h="573621">
                  <a:moveTo>
                    <a:pt x="221099" y="57724"/>
                  </a:moveTo>
                  <a:lnTo>
                    <a:pt x="203118" y="26441"/>
                  </a:lnTo>
                  <a:lnTo>
                    <a:pt x="186201" y="10285"/>
                  </a:lnTo>
                  <a:lnTo>
                    <a:pt x="160745" y="1545"/>
                  </a:lnTo>
                  <a:lnTo>
                    <a:pt x="133443" y="0"/>
                  </a:lnTo>
                  <a:lnTo>
                    <a:pt x="113511" y="7112"/>
                  </a:lnTo>
                  <a:lnTo>
                    <a:pt x="83546" y="29859"/>
                  </a:lnTo>
                  <a:lnTo>
                    <a:pt x="63619" y="58826"/>
                  </a:lnTo>
                  <a:lnTo>
                    <a:pt x="47575" y="109631"/>
                  </a:lnTo>
                  <a:lnTo>
                    <a:pt x="46312" y="171658"/>
                  </a:lnTo>
                  <a:lnTo>
                    <a:pt x="52169" y="199608"/>
                  </a:lnTo>
                  <a:lnTo>
                    <a:pt x="62571" y="223729"/>
                  </a:lnTo>
                  <a:lnTo>
                    <a:pt x="78112" y="239908"/>
                  </a:lnTo>
                  <a:lnTo>
                    <a:pt x="87170" y="245861"/>
                  </a:lnTo>
                  <a:lnTo>
                    <a:pt x="96718" y="247489"/>
                  </a:lnTo>
                  <a:lnTo>
                    <a:pt x="116685" y="243059"/>
                  </a:lnTo>
                  <a:lnTo>
                    <a:pt x="124584" y="237433"/>
                  </a:lnTo>
                  <a:lnTo>
                    <a:pt x="160883" y="189271"/>
                  </a:lnTo>
                  <a:lnTo>
                    <a:pt x="181959" y="132340"/>
                  </a:lnTo>
                  <a:lnTo>
                    <a:pt x="185647" y="128525"/>
                  </a:lnTo>
                  <a:lnTo>
                    <a:pt x="189276" y="129491"/>
                  </a:lnTo>
                  <a:lnTo>
                    <a:pt x="192864" y="133644"/>
                  </a:lnTo>
                  <a:lnTo>
                    <a:pt x="214066" y="194250"/>
                  </a:lnTo>
                  <a:lnTo>
                    <a:pt x="231625" y="256550"/>
                  </a:lnTo>
                  <a:lnTo>
                    <a:pt x="245665" y="316536"/>
                  </a:lnTo>
                  <a:lnTo>
                    <a:pt x="263212" y="372999"/>
                  </a:lnTo>
                  <a:lnTo>
                    <a:pt x="277250" y="426756"/>
                  </a:lnTo>
                  <a:lnTo>
                    <a:pt x="281714" y="484125"/>
                  </a:lnTo>
                  <a:lnTo>
                    <a:pt x="278064" y="508108"/>
                  </a:lnTo>
                  <a:lnTo>
                    <a:pt x="269424" y="527346"/>
                  </a:lnTo>
                  <a:lnTo>
                    <a:pt x="263844" y="535752"/>
                  </a:lnTo>
                  <a:lnTo>
                    <a:pt x="245165" y="548211"/>
                  </a:lnTo>
                  <a:lnTo>
                    <a:pt x="195047" y="565741"/>
                  </a:lnTo>
                  <a:lnTo>
                    <a:pt x="170915" y="566999"/>
                  </a:lnTo>
                  <a:lnTo>
                    <a:pt x="121239" y="563863"/>
                  </a:lnTo>
                  <a:lnTo>
                    <a:pt x="69068" y="568909"/>
                  </a:lnTo>
                  <a:lnTo>
                    <a:pt x="38886" y="571527"/>
                  </a:lnTo>
                  <a:lnTo>
                    <a:pt x="0" y="573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81902" y="1831958"/>
              <a:ext cx="339985" cy="589597"/>
            </a:xfrm>
            <a:custGeom>
              <a:avLst/>
              <a:gdLst/>
              <a:ahLst/>
              <a:cxnLst/>
              <a:rect l="0" t="0" r="0" b="0"/>
              <a:pathLst>
                <a:path w="339985" h="589597">
                  <a:moveTo>
                    <a:pt x="139942" y="589596"/>
                  </a:moveTo>
                  <a:lnTo>
                    <a:pt x="125288" y="536568"/>
                  </a:lnTo>
                  <a:lnTo>
                    <a:pt x="110575" y="479122"/>
                  </a:lnTo>
                  <a:lnTo>
                    <a:pt x="92896" y="433381"/>
                  </a:lnTo>
                  <a:lnTo>
                    <a:pt x="74010" y="377584"/>
                  </a:lnTo>
                  <a:lnTo>
                    <a:pt x="60485" y="325826"/>
                  </a:lnTo>
                  <a:lnTo>
                    <a:pt x="41842" y="264526"/>
                  </a:lnTo>
                  <a:lnTo>
                    <a:pt x="15818" y="202410"/>
                  </a:lnTo>
                  <a:lnTo>
                    <a:pt x="0" y="158395"/>
                  </a:lnTo>
                  <a:lnTo>
                    <a:pt x="2097" y="133959"/>
                  </a:lnTo>
                  <a:lnTo>
                    <a:pt x="22506" y="85733"/>
                  </a:lnTo>
                  <a:lnTo>
                    <a:pt x="47825" y="58678"/>
                  </a:lnTo>
                  <a:lnTo>
                    <a:pt x="83142" y="41433"/>
                  </a:lnTo>
                  <a:lnTo>
                    <a:pt x="136998" y="26295"/>
                  </a:lnTo>
                  <a:lnTo>
                    <a:pt x="198935" y="18972"/>
                  </a:lnTo>
                  <a:lnTo>
                    <a:pt x="254518" y="9911"/>
                  </a:lnTo>
                  <a:lnTo>
                    <a:pt x="301792" y="2936"/>
                  </a:lnTo>
                  <a:lnTo>
                    <a:pt x="339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21844" y="2147813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8254" y="14654"/>
                  </a:lnTo>
                  <a:lnTo>
                    <a:pt x="19563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13129" y="2116227"/>
              <a:ext cx="103514" cy="319084"/>
            </a:xfrm>
            <a:custGeom>
              <a:avLst/>
              <a:gdLst/>
              <a:ahLst/>
              <a:cxnLst/>
              <a:rect l="0" t="0" r="0" b="0"/>
              <a:pathLst>
                <a:path w="103514" h="319084">
                  <a:moveTo>
                    <a:pt x="19285" y="157928"/>
                  </a:moveTo>
                  <a:lnTo>
                    <a:pt x="33939" y="210956"/>
                  </a:lnTo>
                  <a:lnTo>
                    <a:pt x="42618" y="271597"/>
                  </a:lnTo>
                  <a:lnTo>
                    <a:pt x="55850" y="319083"/>
                  </a:lnTo>
                  <a:lnTo>
                    <a:pt x="36479" y="256517"/>
                  </a:lnTo>
                  <a:lnTo>
                    <a:pt x="16659" y="195686"/>
                  </a:lnTo>
                  <a:lnTo>
                    <a:pt x="7198" y="137397"/>
                  </a:lnTo>
                  <a:lnTo>
                    <a:pt x="0" y="80823"/>
                  </a:lnTo>
                  <a:lnTo>
                    <a:pt x="5255" y="55809"/>
                  </a:lnTo>
                  <a:lnTo>
                    <a:pt x="16559" y="34163"/>
                  </a:lnTo>
                  <a:lnTo>
                    <a:pt x="33281" y="16743"/>
                  </a:lnTo>
                  <a:lnTo>
                    <a:pt x="55531" y="7442"/>
                  </a:lnTo>
                  <a:lnTo>
                    <a:pt x="103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75952" y="2134306"/>
              <a:ext cx="203904" cy="282254"/>
            </a:xfrm>
            <a:custGeom>
              <a:avLst/>
              <a:gdLst/>
              <a:ahLst/>
              <a:cxnLst/>
              <a:rect l="0" t="0" r="0" b="0"/>
              <a:pathLst>
                <a:path w="203904" h="282254">
                  <a:moveTo>
                    <a:pt x="193374" y="139849"/>
                  </a:moveTo>
                  <a:lnTo>
                    <a:pt x="178802" y="97157"/>
                  </a:lnTo>
                  <a:lnTo>
                    <a:pt x="146048" y="46186"/>
                  </a:lnTo>
                  <a:lnTo>
                    <a:pt x="118130" y="23060"/>
                  </a:lnTo>
                  <a:lnTo>
                    <a:pt x="66829" y="265"/>
                  </a:lnTo>
                  <a:lnTo>
                    <a:pt x="56368" y="0"/>
                  </a:lnTo>
                  <a:lnTo>
                    <a:pt x="35387" y="5944"/>
                  </a:lnTo>
                  <a:lnTo>
                    <a:pt x="27218" y="13144"/>
                  </a:lnTo>
                  <a:lnTo>
                    <a:pt x="10132" y="45635"/>
                  </a:lnTo>
                  <a:lnTo>
                    <a:pt x="0" y="84898"/>
                  </a:lnTo>
                  <a:lnTo>
                    <a:pt x="2752" y="143206"/>
                  </a:lnTo>
                  <a:lnTo>
                    <a:pt x="5708" y="175266"/>
                  </a:lnTo>
                  <a:lnTo>
                    <a:pt x="23550" y="230856"/>
                  </a:lnTo>
                  <a:lnTo>
                    <a:pt x="32499" y="252826"/>
                  </a:lnTo>
                  <a:lnTo>
                    <a:pt x="44275" y="270390"/>
                  </a:lnTo>
                  <a:lnTo>
                    <a:pt x="53030" y="276009"/>
                  </a:lnTo>
                  <a:lnTo>
                    <a:pt x="75237" y="282253"/>
                  </a:lnTo>
                  <a:lnTo>
                    <a:pt x="84200" y="280409"/>
                  </a:lnTo>
                  <a:lnTo>
                    <a:pt x="91346" y="275669"/>
                  </a:lnTo>
                  <a:lnTo>
                    <a:pt x="102405" y="261045"/>
                  </a:lnTo>
                  <a:lnTo>
                    <a:pt x="122758" y="212871"/>
                  </a:lnTo>
                  <a:lnTo>
                    <a:pt x="128733" y="155660"/>
                  </a:lnTo>
                  <a:lnTo>
                    <a:pt x="130937" y="120487"/>
                  </a:lnTo>
                  <a:lnTo>
                    <a:pt x="133033" y="119922"/>
                  </a:lnTo>
                  <a:lnTo>
                    <a:pt x="135599" y="123055"/>
                  </a:lnTo>
                  <a:lnTo>
                    <a:pt x="154628" y="174307"/>
                  </a:lnTo>
                  <a:lnTo>
                    <a:pt x="173315" y="208160"/>
                  </a:lnTo>
                  <a:lnTo>
                    <a:pt x="185629" y="222852"/>
                  </a:lnTo>
                  <a:lnTo>
                    <a:pt x="203903" y="234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35303" y="2119154"/>
              <a:ext cx="176179" cy="236109"/>
            </a:xfrm>
            <a:custGeom>
              <a:avLst/>
              <a:gdLst/>
              <a:ahLst/>
              <a:cxnLst/>
              <a:rect l="0" t="0" r="0" b="0"/>
              <a:pathLst>
                <a:path w="176179" h="236109">
                  <a:moveTo>
                    <a:pt x="176178" y="18131"/>
                  </a:moveTo>
                  <a:lnTo>
                    <a:pt x="159411" y="6952"/>
                  </a:lnTo>
                  <a:lnTo>
                    <a:pt x="121037" y="0"/>
                  </a:lnTo>
                  <a:lnTo>
                    <a:pt x="78212" y="3530"/>
                  </a:lnTo>
                  <a:lnTo>
                    <a:pt x="56208" y="12031"/>
                  </a:lnTo>
                  <a:lnTo>
                    <a:pt x="38630" y="24778"/>
                  </a:lnTo>
                  <a:lnTo>
                    <a:pt x="16750" y="51686"/>
                  </a:lnTo>
                  <a:lnTo>
                    <a:pt x="6665" y="71648"/>
                  </a:lnTo>
                  <a:lnTo>
                    <a:pt x="0" y="108207"/>
                  </a:lnTo>
                  <a:lnTo>
                    <a:pt x="6153" y="161312"/>
                  </a:lnTo>
                  <a:lnTo>
                    <a:pt x="12094" y="184712"/>
                  </a:lnTo>
                  <a:lnTo>
                    <a:pt x="24873" y="203691"/>
                  </a:lnTo>
                  <a:lnTo>
                    <a:pt x="43421" y="218755"/>
                  </a:lnTo>
                  <a:lnTo>
                    <a:pt x="80170" y="232643"/>
                  </a:lnTo>
                  <a:lnTo>
                    <a:pt x="117186" y="236108"/>
                  </a:lnTo>
                  <a:lnTo>
                    <a:pt x="144593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7861" y="1789844"/>
              <a:ext cx="42077" cy="568540"/>
            </a:xfrm>
            <a:custGeom>
              <a:avLst/>
              <a:gdLst/>
              <a:ahLst/>
              <a:cxnLst/>
              <a:rect l="0" t="0" r="0" b="0"/>
              <a:pathLst>
                <a:path w="42077" h="568540">
                  <a:moveTo>
                    <a:pt x="10491" y="0"/>
                  </a:moveTo>
                  <a:lnTo>
                    <a:pt x="2157" y="48931"/>
                  </a:lnTo>
                  <a:lnTo>
                    <a:pt x="613" y="99896"/>
                  </a:lnTo>
                  <a:lnTo>
                    <a:pt x="155" y="153211"/>
                  </a:lnTo>
                  <a:lnTo>
                    <a:pt x="0" y="213148"/>
                  </a:lnTo>
                  <a:lnTo>
                    <a:pt x="5563" y="272685"/>
                  </a:lnTo>
                  <a:lnTo>
                    <a:pt x="9031" y="325421"/>
                  </a:lnTo>
                  <a:lnTo>
                    <a:pt x="10058" y="381860"/>
                  </a:lnTo>
                  <a:lnTo>
                    <a:pt x="15951" y="431858"/>
                  </a:lnTo>
                  <a:lnTo>
                    <a:pt x="25107" y="481898"/>
                  </a:lnTo>
                  <a:lnTo>
                    <a:pt x="37511" y="539293"/>
                  </a:lnTo>
                  <a:lnTo>
                    <a:pt x="42076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90425" y="2015405"/>
              <a:ext cx="315855" cy="6067"/>
            </a:xfrm>
            <a:custGeom>
              <a:avLst/>
              <a:gdLst/>
              <a:ahLst/>
              <a:cxnLst/>
              <a:rect l="0" t="0" r="0" b="0"/>
              <a:pathLst>
                <a:path w="315855" h="6067">
                  <a:moveTo>
                    <a:pt x="315854" y="6066"/>
                  </a:moveTo>
                  <a:lnTo>
                    <a:pt x="257238" y="6066"/>
                  </a:lnTo>
                  <a:lnTo>
                    <a:pt x="194658" y="0"/>
                  </a:lnTo>
                  <a:lnTo>
                    <a:pt x="143334" y="3749"/>
                  </a:lnTo>
                  <a:lnTo>
                    <a:pt x="92252" y="5379"/>
                  </a:lnTo>
                  <a:lnTo>
                    <a:pt x="35596" y="593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29482" y="2137285"/>
              <a:ext cx="18913" cy="221099"/>
            </a:xfrm>
            <a:custGeom>
              <a:avLst/>
              <a:gdLst/>
              <a:ahLst/>
              <a:cxnLst/>
              <a:rect l="0" t="0" r="0" b="0"/>
              <a:pathLst>
                <a:path w="18913" h="221099">
                  <a:moveTo>
                    <a:pt x="8384" y="0"/>
                  </a:moveTo>
                  <a:lnTo>
                    <a:pt x="1148" y="49263"/>
                  </a:lnTo>
                  <a:lnTo>
                    <a:pt x="0" y="98174"/>
                  </a:lnTo>
                  <a:lnTo>
                    <a:pt x="9501" y="157216"/>
                  </a:lnTo>
                  <a:lnTo>
                    <a:pt x="16123" y="193591"/>
                  </a:lnTo>
                  <a:lnTo>
                    <a:pt x="1891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75994" y="2042104"/>
              <a:ext cx="409354" cy="298005"/>
            </a:xfrm>
            <a:custGeom>
              <a:avLst/>
              <a:gdLst/>
              <a:ahLst/>
              <a:cxnLst/>
              <a:rect l="0" t="0" r="0" b="0"/>
              <a:pathLst>
                <a:path w="409354" h="298005">
                  <a:moveTo>
                    <a:pt x="93498" y="63595"/>
                  </a:moveTo>
                  <a:lnTo>
                    <a:pt x="40793" y="101851"/>
                  </a:lnTo>
                  <a:lnTo>
                    <a:pt x="13070" y="146715"/>
                  </a:lnTo>
                  <a:lnTo>
                    <a:pt x="5110" y="170727"/>
                  </a:lnTo>
                  <a:lnTo>
                    <a:pt x="0" y="230683"/>
                  </a:lnTo>
                  <a:lnTo>
                    <a:pt x="1640" y="257179"/>
                  </a:lnTo>
                  <a:lnTo>
                    <a:pt x="10168" y="276754"/>
                  </a:lnTo>
                  <a:lnTo>
                    <a:pt x="24877" y="290134"/>
                  </a:lnTo>
                  <a:lnTo>
                    <a:pt x="33713" y="295339"/>
                  </a:lnTo>
                  <a:lnTo>
                    <a:pt x="56008" y="298004"/>
                  </a:lnTo>
                  <a:lnTo>
                    <a:pt x="79176" y="294119"/>
                  </a:lnTo>
                  <a:lnTo>
                    <a:pt x="97271" y="284593"/>
                  </a:lnTo>
                  <a:lnTo>
                    <a:pt x="120612" y="260487"/>
                  </a:lnTo>
                  <a:lnTo>
                    <a:pt x="136757" y="231118"/>
                  </a:lnTo>
                  <a:lnTo>
                    <a:pt x="143360" y="194600"/>
                  </a:lnTo>
                  <a:lnTo>
                    <a:pt x="139727" y="154144"/>
                  </a:lnTo>
                  <a:lnTo>
                    <a:pt x="131202" y="132695"/>
                  </a:lnTo>
                  <a:lnTo>
                    <a:pt x="106665" y="94272"/>
                  </a:lnTo>
                  <a:lnTo>
                    <a:pt x="89991" y="79959"/>
                  </a:lnTo>
                  <a:lnTo>
                    <a:pt x="80632" y="74504"/>
                  </a:lnTo>
                  <a:lnTo>
                    <a:pt x="76732" y="68528"/>
                  </a:lnTo>
                  <a:lnTo>
                    <a:pt x="76471" y="62204"/>
                  </a:lnTo>
                  <a:lnTo>
                    <a:pt x="78637" y="55649"/>
                  </a:lnTo>
                  <a:lnTo>
                    <a:pt x="90403" y="45246"/>
                  </a:lnTo>
                  <a:lnTo>
                    <a:pt x="98453" y="40834"/>
                  </a:lnTo>
                  <a:lnTo>
                    <a:pt x="116757" y="39051"/>
                  </a:lnTo>
                  <a:lnTo>
                    <a:pt x="135421" y="43328"/>
                  </a:lnTo>
                  <a:lnTo>
                    <a:pt x="151515" y="53027"/>
                  </a:lnTo>
                  <a:lnTo>
                    <a:pt x="195129" y="106630"/>
                  </a:lnTo>
                  <a:lnTo>
                    <a:pt x="218897" y="161592"/>
                  </a:lnTo>
                  <a:lnTo>
                    <a:pt x="236093" y="221733"/>
                  </a:lnTo>
                  <a:lnTo>
                    <a:pt x="238762" y="247742"/>
                  </a:lnTo>
                  <a:lnTo>
                    <a:pt x="237134" y="254210"/>
                  </a:lnTo>
                  <a:lnTo>
                    <a:pt x="233709" y="256182"/>
                  </a:lnTo>
                  <a:lnTo>
                    <a:pt x="229086" y="255158"/>
                  </a:lnTo>
                  <a:lnTo>
                    <a:pt x="224834" y="250965"/>
                  </a:lnTo>
                  <a:lnTo>
                    <a:pt x="216991" y="236948"/>
                  </a:lnTo>
                  <a:lnTo>
                    <a:pt x="210323" y="174623"/>
                  </a:lnTo>
                  <a:lnTo>
                    <a:pt x="212731" y="122229"/>
                  </a:lnTo>
                  <a:lnTo>
                    <a:pt x="220853" y="71609"/>
                  </a:lnTo>
                  <a:lnTo>
                    <a:pt x="233788" y="34384"/>
                  </a:lnTo>
                  <a:lnTo>
                    <a:pt x="239667" y="23064"/>
                  </a:lnTo>
                  <a:lnTo>
                    <a:pt x="255558" y="7367"/>
                  </a:lnTo>
                  <a:lnTo>
                    <a:pt x="264709" y="1543"/>
                  </a:lnTo>
                  <a:lnTo>
                    <a:pt x="275489" y="0"/>
                  </a:lnTo>
                  <a:lnTo>
                    <a:pt x="299945" y="4525"/>
                  </a:lnTo>
                  <a:lnTo>
                    <a:pt x="320173" y="20574"/>
                  </a:lnTo>
                  <a:lnTo>
                    <a:pt x="359568" y="82410"/>
                  </a:lnTo>
                  <a:lnTo>
                    <a:pt x="385047" y="137545"/>
                  </a:lnTo>
                  <a:lnTo>
                    <a:pt x="396103" y="193496"/>
                  </a:lnTo>
                  <a:lnTo>
                    <a:pt x="409353" y="253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68857" y="2042528"/>
              <a:ext cx="256488" cy="305327"/>
            </a:xfrm>
            <a:custGeom>
              <a:avLst/>
              <a:gdLst/>
              <a:ahLst/>
              <a:cxnLst/>
              <a:rect l="0" t="0" r="0" b="0"/>
              <a:pathLst>
                <a:path w="256488" h="305327">
                  <a:moveTo>
                    <a:pt x="148117" y="0"/>
                  </a:moveTo>
                  <a:lnTo>
                    <a:pt x="86025" y="5589"/>
                  </a:lnTo>
                  <a:lnTo>
                    <a:pt x="32446" y="32784"/>
                  </a:lnTo>
                  <a:lnTo>
                    <a:pt x="13650" y="47326"/>
                  </a:lnTo>
                  <a:lnTo>
                    <a:pt x="1396" y="65488"/>
                  </a:lnTo>
                  <a:lnTo>
                    <a:pt x="0" y="74074"/>
                  </a:lnTo>
                  <a:lnTo>
                    <a:pt x="1409" y="82138"/>
                  </a:lnTo>
                  <a:lnTo>
                    <a:pt x="4689" y="89854"/>
                  </a:lnTo>
                  <a:lnTo>
                    <a:pt x="20810" y="104666"/>
                  </a:lnTo>
                  <a:lnTo>
                    <a:pt x="56194" y="123039"/>
                  </a:lnTo>
                  <a:lnTo>
                    <a:pt x="110072" y="139728"/>
                  </a:lnTo>
                  <a:lnTo>
                    <a:pt x="168323" y="157842"/>
                  </a:lnTo>
                  <a:lnTo>
                    <a:pt x="220535" y="176634"/>
                  </a:lnTo>
                  <a:lnTo>
                    <a:pt x="237235" y="188078"/>
                  </a:lnTo>
                  <a:lnTo>
                    <a:pt x="249337" y="204083"/>
                  </a:lnTo>
                  <a:lnTo>
                    <a:pt x="254201" y="213264"/>
                  </a:lnTo>
                  <a:lnTo>
                    <a:pt x="256487" y="232825"/>
                  </a:lnTo>
                  <a:lnTo>
                    <a:pt x="252434" y="252047"/>
                  </a:lnTo>
                  <a:lnTo>
                    <a:pt x="242833" y="268388"/>
                  </a:lnTo>
                  <a:lnTo>
                    <a:pt x="213096" y="290742"/>
                  </a:lnTo>
                  <a:lnTo>
                    <a:pt x="163471" y="301005"/>
                  </a:lnTo>
                  <a:lnTo>
                    <a:pt x="109903" y="304046"/>
                  </a:lnTo>
                  <a:lnTo>
                    <a:pt x="7441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79979" y="19688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14630" y="1982366"/>
              <a:ext cx="457862" cy="428661"/>
            </a:xfrm>
            <a:custGeom>
              <a:avLst/>
              <a:gdLst/>
              <a:ahLst/>
              <a:cxnLst/>
              <a:rect l="0" t="0" r="0" b="0"/>
              <a:pathLst>
                <a:path w="457862" h="428661">
                  <a:moveTo>
                    <a:pt x="155235" y="428660"/>
                  </a:moveTo>
                  <a:lnTo>
                    <a:pt x="128871" y="366379"/>
                  </a:lnTo>
                  <a:lnTo>
                    <a:pt x="105357" y="309209"/>
                  </a:lnTo>
                  <a:lnTo>
                    <a:pt x="89764" y="259126"/>
                  </a:lnTo>
                  <a:lnTo>
                    <a:pt x="70325" y="210361"/>
                  </a:lnTo>
                  <a:lnTo>
                    <a:pt x="42796" y="157551"/>
                  </a:lnTo>
                  <a:lnTo>
                    <a:pt x="10938" y="102623"/>
                  </a:lnTo>
                  <a:lnTo>
                    <a:pt x="3366" y="80203"/>
                  </a:lnTo>
                  <a:lnTo>
                    <a:pt x="0" y="54641"/>
                  </a:lnTo>
                  <a:lnTo>
                    <a:pt x="4744" y="33922"/>
                  </a:lnTo>
                  <a:lnTo>
                    <a:pt x="9284" y="25121"/>
                  </a:lnTo>
                  <a:lnTo>
                    <a:pt x="23688" y="12223"/>
                  </a:lnTo>
                  <a:lnTo>
                    <a:pt x="32441" y="7146"/>
                  </a:lnTo>
                  <a:lnTo>
                    <a:pt x="72708" y="0"/>
                  </a:lnTo>
                  <a:lnTo>
                    <a:pt x="131481" y="5991"/>
                  </a:lnTo>
                  <a:lnTo>
                    <a:pt x="191964" y="18439"/>
                  </a:lnTo>
                  <a:lnTo>
                    <a:pt x="249578" y="43342"/>
                  </a:lnTo>
                  <a:lnTo>
                    <a:pt x="308602" y="72520"/>
                  </a:lnTo>
                  <a:lnTo>
                    <a:pt x="335987" y="89170"/>
                  </a:lnTo>
                  <a:lnTo>
                    <a:pt x="363210" y="104632"/>
                  </a:lnTo>
                  <a:lnTo>
                    <a:pt x="421856" y="159690"/>
                  </a:lnTo>
                  <a:lnTo>
                    <a:pt x="441814" y="189088"/>
                  </a:lnTo>
                  <a:lnTo>
                    <a:pt x="454487" y="226914"/>
                  </a:lnTo>
                  <a:lnTo>
                    <a:pt x="457861" y="253987"/>
                  </a:lnTo>
                  <a:lnTo>
                    <a:pt x="453122" y="275378"/>
                  </a:lnTo>
                  <a:lnTo>
                    <a:pt x="434181" y="303694"/>
                  </a:lnTo>
                  <a:lnTo>
                    <a:pt x="414911" y="322816"/>
                  </a:lnTo>
                  <a:lnTo>
                    <a:pt x="377755" y="345566"/>
                  </a:lnTo>
                  <a:lnTo>
                    <a:pt x="314968" y="368223"/>
                  </a:lnTo>
                  <a:lnTo>
                    <a:pt x="253424" y="380543"/>
                  </a:lnTo>
                  <a:lnTo>
                    <a:pt x="197586" y="376708"/>
                  </a:lnTo>
                  <a:lnTo>
                    <a:pt x="135611" y="361812"/>
                  </a:lnTo>
                  <a:lnTo>
                    <a:pt x="81535" y="333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75192" y="2133631"/>
              <a:ext cx="195104" cy="224753"/>
            </a:xfrm>
            <a:custGeom>
              <a:avLst/>
              <a:gdLst/>
              <a:ahLst/>
              <a:cxnLst/>
              <a:rect l="0" t="0" r="0" b="0"/>
              <a:pathLst>
                <a:path w="195104" h="224753">
                  <a:moveTo>
                    <a:pt x="0" y="129995"/>
                  </a:moveTo>
                  <a:lnTo>
                    <a:pt x="55045" y="112037"/>
                  </a:lnTo>
                  <a:lnTo>
                    <a:pt x="106452" y="98329"/>
                  </a:lnTo>
                  <a:lnTo>
                    <a:pt x="166053" y="79682"/>
                  </a:lnTo>
                  <a:lnTo>
                    <a:pt x="183375" y="68250"/>
                  </a:lnTo>
                  <a:lnTo>
                    <a:pt x="188931" y="59586"/>
                  </a:lnTo>
                  <a:lnTo>
                    <a:pt x="195103" y="37481"/>
                  </a:lnTo>
                  <a:lnTo>
                    <a:pt x="193240" y="28545"/>
                  </a:lnTo>
                  <a:lnTo>
                    <a:pt x="188488" y="21418"/>
                  </a:lnTo>
                  <a:lnTo>
                    <a:pt x="172679" y="10379"/>
                  </a:lnTo>
                  <a:lnTo>
                    <a:pt x="150056" y="1573"/>
                  </a:lnTo>
                  <a:lnTo>
                    <a:pt x="127522" y="0"/>
                  </a:lnTo>
                  <a:lnTo>
                    <a:pt x="106979" y="4369"/>
                  </a:lnTo>
                  <a:lnTo>
                    <a:pt x="74727" y="26238"/>
                  </a:lnTo>
                  <a:lnTo>
                    <a:pt x="60118" y="41767"/>
                  </a:lnTo>
                  <a:lnTo>
                    <a:pt x="34795" y="89864"/>
                  </a:lnTo>
                  <a:lnTo>
                    <a:pt x="28332" y="115669"/>
                  </a:lnTo>
                  <a:lnTo>
                    <a:pt x="29359" y="138836"/>
                  </a:lnTo>
                  <a:lnTo>
                    <a:pt x="42103" y="171609"/>
                  </a:lnTo>
                  <a:lnTo>
                    <a:pt x="60436" y="189825"/>
                  </a:lnTo>
                  <a:lnTo>
                    <a:pt x="97065" y="210114"/>
                  </a:lnTo>
                  <a:lnTo>
                    <a:pt x="147399" y="224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53259" y="2173809"/>
              <a:ext cx="132544" cy="205632"/>
            </a:xfrm>
            <a:custGeom>
              <a:avLst/>
              <a:gdLst/>
              <a:ahLst/>
              <a:cxnLst/>
              <a:rect l="0" t="0" r="0" b="0"/>
              <a:pathLst>
                <a:path w="132544" h="205632">
                  <a:moveTo>
                    <a:pt x="132543" y="5590"/>
                  </a:moveTo>
                  <a:lnTo>
                    <a:pt x="115775" y="0"/>
                  </a:lnTo>
                  <a:lnTo>
                    <a:pt x="98184" y="376"/>
                  </a:lnTo>
                  <a:lnTo>
                    <a:pt x="58296" y="10149"/>
                  </a:lnTo>
                  <a:lnTo>
                    <a:pt x="40662" y="22824"/>
                  </a:lnTo>
                  <a:lnTo>
                    <a:pt x="17581" y="52810"/>
                  </a:lnTo>
                  <a:lnTo>
                    <a:pt x="5410" y="78049"/>
                  </a:lnTo>
                  <a:lnTo>
                    <a:pt x="0" y="104864"/>
                  </a:lnTo>
                  <a:lnTo>
                    <a:pt x="3835" y="129260"/>
                  </a:lnTo>
                  <a:lnTo>
                    <a:pt x="25361" y="173518"/>
                  </a:lnTo>
                  <a:lnTo>
                    <a:pt x="41622" y="188629"/>
                  </a:lnTo>
                  <a:lnTo>
                    <a:pt x="60548" y="198074"/>
                  </a:lnTo>
                  <a:lnTo>
                    <a:pt x="100958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91087" y="224257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48973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06901" y="2178075"/>
              <a:ext cx="315857" cy="211895"/>
            </a:xfrm>
            <a:custGeom>
              <a:avLst/>
              <a:gdLst/>
              <a:ahLst/>
              <a:cxnLst/>
              <a:rect l="0" t="0" r="0" b="0"/>
              <a:pathLst>
                <a:path w="315857" h="211895">
                  <a:moveTo>
                    <a:pt x="0" y="117137"/>
                  </a:moveTo>
                  <a:lnTo>
                    <a:pt x="17959" y="172182"/>
                  </a:lnTo>
                  <a:lnTo>
                    <a:pt x="25858" y="200777"/>
                  </a:lnTo>
                  <a:lnTo>
                    <a:pt x="21632" y="149099"/>
                  </a:lnTo>
                  <a:lnTo>
                    <a:pt x="21170" y="95461"/>
                  </a:lnTo>
                  <a:lnTo>
                    <a:pt x="23447" y="68899"/>
                  </a:lnTo>
                  <a:lnTo>
                    <a:pt x="32258" y="45395"/>
                  </a:lnTo>
                  <a:lnTo>
                    <a:pt x="39053" y="38893"/>
                  </a:lnTo>
                  <a:lnTo>
                    <a:pt x="47092" y="35729"/>
                  </a:lnTo>
                  <a:lnTo>
                    <a:pt x="55961" y="34789"/>
                  </a:lnTo>
                  <a:lnTo>
                    <a:pt x="72055" y="39984"/>
                  </a:lnTo>
                  <a:lnTo>
                    <a:pt x="79622" y="44644"/>
                  </a:lnTo>
                  <a:lnTo>
                    <a:pt x="91150" y="59182"/>
                  </a:lnTo>
                  <a:lnTo>
                    <a:pt x="119065" y="114531"/>
                  </a:lnTo>
                  <a:lnTo>
                    <a:pt x="145474" y="169436"/>
                  </a:lnTo>
                  <a:lnTo>
                    <a:pt x="149625" y="171891"/>
                  </a:lnTo>
                  <a:lnTo>
                    <a:pt x="152393" y="168847"/>
                  </a:lnTo>
                  <a:lnTo>
                    <a:pt x="156835" y="130341"/>
                  </a:lnTo>
                  <a:lnTo>
                    <a:pt x="157712" y="77675"/>
                  </a:lnTo>
                  <a:lnTo>
                    <a:pt x="160204" y="38504"/>
                  </a:lnTo>
                  <a:lnTo>
                    <a:pt x="169078" y="19408"/>
                  </a:lnTo>
                  <a:lnTo>
                    <a:pt x="183940" y="6242"/>
                  </a:lnTo>
                  <a:lnTo>
                    <a:pt x="192817" y="1093"/>
                  </a:lnTo>
                  <a:lnTo>
                    <a:pt x="202245" y="0"/>
                  </a:lnTo>
                  <a:lnTo>
                    <a:pt x="222078" y="5025"/>
                  </a:lnTo>
                  <a:lnTo>
                    <a:pt x="239471" y="18176"/>
                  </a:lnTo>
                  <a:lnTo>
                    <a:pt x="269702" y="55215"/>
                  </a:lnTo>
                  <a:lnTo>
                    <a:pt x="293804" y="118226"/>
                  </a:lnTo>
                  <a:lnTo>
                    <a:pt x="311045" y="177895"/>
                  </a:lnTo>
                  <a:lnTo>
                    <a:pt x="315856" y="211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77871" y="2194541"/>
              <a:ext cx="250212" cy="197823"/>
            </a:xfrm>
            <a:custGeom>
              <a:avLst/>
              <a:gdLst/>
              <a:ahLst/>
              <a:cxnLst/>
              <a:rect l="0" t="0" r="0" b="0"/>
              <a:pathLst>
                <a:path w="250212" h="197823">
                  <a:moveTo>
                    <a:pt x="144926" y="79614"/>
                  </a:moveTo>
                  <a:lnTo>
                    <a:pt x="130272" y="35651"/>
                  </a:lnTo>
                  <a:lnTo>
                    <a:pt x="117356" y="18741"/>
                  </a:lnTo>
                  <a:lnTo>
                    <a:pt x="108999" y="10956"/>
                  </a:lnTo>
                  <a:lnTo>
                    <a:pt x="87234" y="2306"/>
                  </a:lnTo>
                  <a:lnTo>
                    <a:pt x="74880" y="0"/>
                  </a:lnTo>
                  <a:lnTo>
                    <a:pt x="51793" y="3675"/>
                  </a:lnTo>
                  <a:lnTo>
                    <a:pt x="40724" y="7931"/>
                  </a:lnTo>
                  <a:lnTo>
                    <a:pt x="25304" y="22019"/>
                  </a:lnTo>
                  <a:lnTo>
                    <a:pt x="5873" y="59659"/>
                  </a:lnTo>
                  <a:lnTo>
                    <a:pt x="0" y="96058"/>
                  </a:lnTo>
                  <a:lnTo>
                    <a:pt x="3849" y="130890"/>
                  </a:lnTo>
                  <a:lnTo>
                    <a:pt x="12425" y="149587"/>
                  </a:lnTo>
                  <a:lnTo>
                    <a:pt x="36995" y="180653"/>
                  </a:lnTo>
                  <a:lnTo>
                    <a:pt x="44896" y="183238"/>
                  </a:lnTo>
                  <a:lnTo>
                    <a:pt x="63033" y="179872"/>
                  </a:lnTo>
                  <a:lnTo>
                    <a:pt x="87387" y="164822"/>
                  </a:lnTo>
                  <a:lnTo>
                    <a:pt x="99076" y="145950"/>
                  </a:lnTo>
                  <a:lnTo>
                    <a:pt x="107000" y="121965"/>
                  </a:lnTo>
                  <a:lnTo>
                    <a:pt x="118095" y="60206"/>
                  </a:lnTo>
                  <a:lnTo>
                    <a:pt x="121189" y="58486"/>
                  </a:lnTo>
                  <a:lnTo>
                    <a:pt x="124422" y="63189"/>
                  </a:lnTo>
                  <a:lnTo>
                    <a:pt x="142659" y="119045"/>
                  </a:lnTo>
                  <a:lnTo>
                    <a:pt x="174373" y="182324"/>
                  </a:lnTo>
                  <a:lnTo>
                    <a:pt x="190769" y="194673"/>
                  </a:lnTo>
                  <a:lnTo>
                    <a:pt x="209755" y="197822"/>
                  </a:lnTo>
                  <a:lnTo>
                    <a:pt x="250211" y="195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38610" y="1916186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17959" y="221453"/>
                  </a:lnTo>
                  <a:lnTo>
                    <a:pt x="24750" y="262590"/>
                  </a:lnTo>
                  <a:lnTo>
                    <a:pt x="28547" y="308170"/>
                  </a:lnTo>
                  <a:lnTo>
                    <a:pt x="31405" y="353383"/>
                  </a:lnTo>
                  <a:lnTo>
                    <a:pt x="38422" y="410553"/>
                  </a:lnTo>
                  <a:lnTo>
                    <a:pt x="43359" y="456478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09942" y="2179399"/>
              <a:ext cx="273491" cy="273741"/>
            </a:xfrm>
            <a:custGeom>
              <a:avLst/>
              <a:gdLst/>
              <a:ahLst/>
              <a:cxnLst/>
              <a:rect l="0" t="0" r="0" b="0"/>
              <a:pathLst>
                <a:path w="273491" h="273741">
                  <a:moveTo>
                    <a:pt x="133996" y="0"/>
                  </a:moveTo>
                  <a:lnTo>
                    <a:pt x="91303" y="3119"/>
                  </a:lnTo>
                  <a:lnTo>
                    <a:pt x="40333" y="19128"/>
                  </a:lnTo>
                  <a:lnTo>
                    <a:pt x="23738" y="30338"/>
                  </a:lnTo>
                  <a:lnTo>
                    <a:pt x="11683" y="46238"/>
                  </a:lnTo>
                  <a:lnTo>
                    <a:pt x="3595" y="66174"/>
                  </a:lnTo>
                  <a:lnTo>
                    <a:pt x="0" y="90632"/>
                  </a:lnTo>
                  <a:lnTo>
                    <a:pt x="2551" y="100195"/>
                  </a:lnTo>
                  <a:lnTo>
                    <a:pt x="7762" y="107741"/>
                  </a:lnTo>
                  <a:lnTo>
                    <a:pt x="14745" y="113941"/>
                  </a:lnTo>
                  <a:lnTo>
                    <a:pt x="34982" y="120830"/>
                  </a:lnTo>
                  <a:lnTo>
                    <a:pt x="58404" y="122722"/>
                  </a:lnTo>
                  <a:lnTo>
                    <a:pt x="108276" y="120644"/>
                  </a:lnTo>
                  <a:lnTo>
                    <a:pt x="162580" y="130805"/>
                  </a:lnTo>
                  <a:lnTo>
                    <a:pt x="196277" y="140662"/>
                  </a:lnTo>
                  <a:lnTo>
                    <a:pt x="214709" y="153763"/>
                  </a:lnTo>
                  <a:lnTo>
                    <a:pt x="265243" y="202795"/>
                  </a:lnTo>
                  <a:lnTo>
                    <a:pt x="270627" y="212405"/>
                  </a:lnTo>
                  <a:lnTo>
                    <a:pt x="273490" y="232443"/>
                  </a:lnTo>
                  <a:lnTo>
                    <a:pt x="272615" y="242699"/>
                  </a:lnTo>
                  <a:lnTo>
                    <a:pt x="268523" y="250707"/>
                  </a:lnTo>
                  <a:lnTo>
                    <a:pt x="254617" y="262723"/>
                  </a:lnTo>
                  <a:lnTo>
                    <a:pt x="215879" y="270476"/>
                  </a:lnTo>
                  <a:lnTo>
                    <a:pt x="161132" y="273096"/>
                  </a:lnTo>
                  <a:lnTo>
                    <a:pt x="123467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103183" y="2042528"/>
            <a:ext cx="340258" cy="252319"/>
          </a:xfrm>
          <a:custGeom>
            <a:avLst/>
            <a:gdLst/>
            <a:ahLst/>
            <a:cxnLst/>
            <a:rect l="0" t="0" r="0" b="0"/>
            <a:pathLst>
              <a:path w="340258" h="252319">
                <a:moveTo>
                  <a:pt x="182330" y="0"/>
                </a:moveTo>
                <a:lnTo>
                  <a:pt x="190663" y="37478"/>
                </a:lnTo>
                <a:lnTo>
                  <a:pt x="192424" y="94491"/>
                </a:lnTo>
                <a:lnTo>
                  <a:pt x="200008" y="154842"/>
                </a:lnTo>
                <a:lnTo>
                  <a:pt x="202385" y="204717"/>
                </a:lnTo>
                <a:lnTo>
                  <a:pt x="202941" y="239164"/>
                </a:lnTo>
                <a:lnTo>
                  <a:pt x="199580" y="248350"/>
                </a:lnTo>
                <a:lnTo>
                  <a:pt x="193830" y="252134"/>
                </a:lnTo>
                <a:lnTo>
                  <a:pt x="186487" y="252318"/>
                </a:lnTo>
                <a:lnTo>
                  <a:pt x="179252" y="248930"/>
                </a:lnTo>
                <a:lnTo>
                  <a:pt x="122685" y="193082"/>
                </a:lnTo>
                <a:lnTo>
                  <a:pt x="93426" y="166128"/>
                </a:lnTo>
                <a:lnTo>
                  <a:pt x="44844" y="144507"/>
                </a:lnTo>
                <a:lnTo>
                  <a:pt x="8102" y="139133"/>
                </a:lnTo>
                <a:lnTo>
                  <a:pt x="1837" y="140719"/>
                </a:lnTo>
                <a:lnTo>
                  <a:pt x="0" y="144115"/>
                </a:lnTo>
                <a:lnTo>
                  <a:pt x="1115" y="148719"/>
                </a:lnTo>
                <a:lnTo>
                  <a:pt x="6538" y="151789"/>
                </a:lnTo>
                <a:lnTo>
                  <a:pt x="25042" y="155199"/>
                </a:lnTo>
                <a:lnTo>
                  <a:pt x="75048" y="148983"/>
                </a:lnTo>
                <a:lnTo>
                  <a:pt x="133106" y="133371"/>
                </a:lnTo>
                <a:lnTo>
                  <a:pt x="186462" y="121016"/>
                </a:lnTo>
                <a:lnTo>
                  <a:pt x="237367" y="114235"/>
                </a:lnTo>
                <a:lnTo>
                  <a:pt x="284034" y="107937"/>
                </a:lnTo>
                <a:lnTo>
                  <a:pt x="340257" y="1052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645142" y="79280"/>
            <a:ext cx="5683156" cy="757754"/>
            <a:chOff x="1645142" y="79280"/>
            <a:chExt cx="5683156" cy="757754"/>
          </a:xfrm>
        </p:grpSpPr>
        <p:sp>
          <p:nvSpPr>
            <p:cNvPr id="2" name="Freeform 1"/>
            <p:cNvSpPr/>
            <p:nvPr/>
          </p:nvSpPr>
          <p:spPr>
            <a:xfrm>
              <a:off x="1645142" y="79280"/>
              <a:ext cx="321385" cy="573543"/>
            </a:xfrm>
            <a:custGeom>
              <a:avLst/>
              <a:gdLst/>
              <a:ahLst/>
              <a:cxnLst/>
              <a:rect l="0" t="0" r="0" b="0"/>
              <a:pathLst>
                <a:path w="321385" h="573543">
                  <a:moveTo>
                    <a:pt x="321384" y="72461"/>
                  </a:moveTo>
                  <a:lnTo>
                    <a:pt x="315794" y="55694"/>
                  </a:lnTo>
                  <a:lnTo>
                    <a:pt x="303691" y="41223"/>
                  </a:lnTo>
                  <a:lnTo>
                    <a:pt x="267326" y="12868"/>
                  </a:lnTo>
                  <a:lnTo>
                    <a:pt x="243936" y="5032"/>
                  </a:lnTo>
                  <a:lnTo>
                    <a:pt x="185202" y="0"/>
                  </a:lnTo>
                  <a:lnTo>
                    <a:pt x="140134" y="10307"/>
                  </a:lnTo>
                  <a:lnTo>
                    <a:pt x="92559" y="41987"/>
                  </a:lnTo>
                  <a:lnTo>
                    <a:pt x="67060" y="67071"/>
                  </a:lnTo>
                  <a:lnTo>
                    <a:pt x="37483" y="119403"/>
                  </a:lnTo>
                  <a:lnTo>
                    <a:pt x="14700" y="174541"/>
                  </a:lnTo>
                  <a:lnTo>
                    <a:pt x="8246" y="225150"/>
                  </a:lnTo>
                  <a:lnTo>
                    <a:pt x="0" y="283426"/>
                  </a:lnTo>
                  <a:lnTo>
                    <a:pt x="4540" y="338910"/>
                  </a:lnTo>
                  <a:lnTo>
                    <a:pt x="13295" y="398634"/>
                  </a:lnTo>
                  <a:lnTo>
                    <a:pt x="24467" y="452725"/>
                  </a:lnTo>
                  <a:lnTo>
                    <a:pt x="48611" y="507277"/>
                  </a:lnTo>
                  <a:lnTo>
                    <a:pt x="75910" y="541276"/>
                  </a:lnTo>
                  <a:lnTo>
                    <a:pt x="108011" y="563359"/>
                  </a:lnTo>
                  <a:lnTo>
                    <a:pt x="152747" y="573542"/>
                  </a:lnTo>
                  <a:lnTo>
                    <a:pt x="197458" y="570970"/>
                  </a:lnTo>
                  <a:lnTo>
                    <a:pt x="246082" y="551215"/>
                  </a:lnTo>
                  <a:lnTo>
                    <a:pt x="306717" y="507130"/>
                  </a:lnTo>
                  <a:lnTo>
                    <a:pt x="321384" y="493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78302" y="400513"/>
              <a:ext cx="206570" cy="238558"/>
            </a:xfrm>
            <a:custGeom>
              <a:avLst/>
              <a:gdLst/>
              <a:ahLst/>
              <a:cxnLst/>
              <a:rect l="0" t="0" r="0" b="0"/>
              <a:pathLst>
                <a:path w="206570" h="238558">
                  <a:moveTo>
                    <a:pt x="177736" y="24969"/>
                  </a:moveTo>
                  <a:lnTo>
                    <a:pt x="159756" y="9328"/>
                  </a:lnTo>
                  <a:lnTo>
                    <a:pt x="142839" y="1250"/>
                  </a:lnTo>
                  <a:lnTo>
                    <a:pt x="123622" y="0"/>
                  </a:lnTo>
                  <a:lnTo>
                    <a:pt x="82689" y="8729"/>
                  </a:lnTo>
                  <a:lnTo>
                    <a:pt x="56897" y="23927"/>
                  </a:lnTo>
                  <a:lnTo>
                    <a:pt x="12965" y="78445"/>
                  </a:lnTo>
                  <a:lnTo>
                    <a:pt x="5069" y="102159"/>
                  </a:lnTo>
                  <a:lnTo>
                    <a:pt x="0" y="155510"/>
                  </a:lnTo>
                  <a:lnTo>
                    <a:pt x="5546" y="180084"/>
                  </a:lnTo>
                  <a:lnTo>
                    <a:pt x="16979" y="201534"/>
                  </a:lnTo>
                  <a:lnTo>
                    <a:pt x="33759" y="218866"/>
                  </a:lnTo>
                  <a:lnTo>
                    <a:pt x="68526" y="236188"/>
                  </a:lnTo>
                  <a:lnTo>
                    <a:pt x="91764" y="238557"/>
                  </a:lnTo>
                  <a:lnTo>
                    <a:pt x="113790" y="234541"/>
                  </a:lnTo>
                  <a:lnTo>
                    <a:pt x="135278" y="224957"/>
                  </a:lnTo>
                  <a:lnTo>
                    <a:pt x="161517" y="200818"/>
                  </a:lnTo>
                  <a:lnTo>
                    <a:pt x="195387" y="150898"/>
                  </a:lnTo>
                  <a:lnTo>
                    <a:pt x="203128" y="128901"/>
                  </a:lnTo>
                  <a:lnTo>
                    <a:pt x="206569" y="103527"/>
                  </a:lnTo>
                  <a:lnTo>
                    <a:pt x="201859" y="79771"/>
                  </a:lnTo>
                  <a:lnTo>
                    <a:pt x="179772" y="35924"/>
                  </a:lnTo>
                  <a:lnTo>
                    <a:pt x="146151" y="3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10698" y="415079"/>
              <a:ext cx="300287" cy="199917"/>
            </a:xfrm>
            <a:custGeom>
              <a:avLst/>
              <a:gdLst/>
              <a:ahLst/>
              <a:cxnLst/>
              <a:rect l="0" t="0" r="0" b="0"/>
              <a:pathLst>
                <a:path w="300287" h="199917">
                  <a:moveTo>
                    <a:pt x="29568" y="84103"/>
                  </a:moveTo>
                  <a:lnTo>
                    <a:pt x="23979" y="100870"/>
                  </a:lnTo>
                  <a:lnTo>
                    <a:pt x="27251" y="153619"/>
                  </a:lnTo>
                  <a:lnTo>
                    <a:pt x="28538" y="182069"/>
                  </a:lnTo>
                  <a:lnTo>
                    <a:pt x="27712" y="186848"/>
                  </a:lnTo>
                  <a:lnTo>
                    <a:pt x="25991" y="185355"/>
                  </a:lnTo>
                  <a:lnTo>
                    <a:pt x="8197" y="132348"/>
                  </a:lnTo>
                  <a:lnTo>
                    <a:pt x="0" y="74136"/>
                  </a:lnTo>
                  <a:lnTo>
                    <a:pt x="5119" y="46918"/>
                  </a:lnTo>
                  <a:lnTo>
                    <a:pt x="21154" y="14983"/>
                  </a:lnTo>
                  <a:lnTo>
                    <a:pt x="27469" y="6438"/>
                  </a:lnTo>
                  <a:lnTo>
                    <a:pt x="36357" y="1910"/>
                  </a:lnTo>
                  <a:lnTo>
                    <a:pt x="58712" y="0"/>
                  </a:lnTo>
                  <a:lnTo>
                    <a:pt x="81126" y="9289"/>
                  </a:lnTo>
                  <a:lnTo>
                    <a:pt x="132371" y="46521"/>
                  </a:lnTo>
                  <a:lnTo>
                    <a:pt x="154034" y="84998"/>
                  </a:lnTo>
                  <a:lnTo>
                    <a:pt x="158169" y="95228"/>
                  </a:lnTo>
                  <a:lnTo>
                    <a:pt x="158586" y="99709"/>
                  </a:lnTo>
                  <a:lnTo>
                    <a:pt x="156524" y="100356"/>
                  </a:lnTo>
                  <a:lnTo>
                    <a:pt x="152810" y="98448"/>
                  </a:lnTo>
                  <a:lnTo>
                    <a:pt x="151504" y="93666"/>
                  </a:lnTo>
                  <a:lnTo>
                    <a:pt x="157813" y="60776"/>
                  </a:lnTo>
                  <a:lnTo>
                    <a:pt x="170122" y="30788"/>
                  </a:lnTo>
                  <a:lnTo>
                    <a:pt x="175914" y="20483"/>
                  </a:lnTo>
                  <a:lnTo>
                    <a:pt x="184454" y="13614"/>
                  </a:lnTo>
                  <a:lnTo>
                    <a:pt x="206421" y="5981"/>
                  </a:lnTo>
                  <a:lnTo>
                    <a:pt x="231782" y="11947"/>
                  </a:lnTo>
                  <a:lnTo>
                    <a:pt x="256312" y="27467"/>
                  </a:lnTo>
                  <a:lnTo>
                    <a:pt x="282105" y="61343"/>
                  </a:lnTo>
                  <a:lnTo>
                    <a:pt x="293105" y="83346"/>
                  </a:lnTo>
                  <a:lnTo>
                    <a:pt x="300286" y="126643"/>
                  </a:lnTo>
                  <a:lnTo>
                    <a:pt x="294578" y="187032"/>
                  </a:lnTo>
                  <a:lnTo>
                    <a:pt x="292781" y="1999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39912" y="368292"/>
              <a:ext cx="219478" cy="468742"/>
            </a:xfrm>
            <a:custGeom>
              <a:avLst/>
              <a:gdLst/>
              <a:ahLst/>
              <a:cxnLst/>
              <a:rect l="0" t="0" r="0" b="0"/>
              <a:pathLst>
                <a:path w="219478" h="468742">
                  <a:moveTo>
                    <a:pt x="68852" y="204589"/>
                  </a:moveTo>
                  <a:lnTo>
                    <a:pt x="62786" y="237041"/>
                  </a:lnTo>
                  <a:lnTo>
                    <a:pt x="67822" y="300110"/>
                  </a:lnTo>
                  <a:lnTo>
                    <a:pt x="68648" y="358465"/>
                  </a:lnTo>
                  <a:lnTo>
                    <a:pt x="68812" y="415052"/>
                  </a:lnTo>
                  <a:lnTo>
                    <a:pt x="63255" y="465701"/>
                  </a:lnTo>
                  <a:lnTo>
                    <a:pt x="61611" y="468741"/>
                  </a:lnTo>
                  <a:lnTo>
                    <a:pt x="60515" y="466088"/>
                  </a:lnTo>
                  <a:lnTo>
                    <a:pt x="50207" y="414501"/>
                  </a:lnTo>
                  <a:lnTo>
                    <a:pt x="40451" y="367261"/>
                  </a:lnTo>
                  <a:lnTo>
                    <a:pt x="31321" y="316219"/>
                  </a:lnTo>
                  <a:lnTo>
                    <a:pt x="26926" y="264051"/>
                  </a:lnTo>
                  <a:lnTo>
                    <a:pt x="18735" y="211549"/>
                  </a:lnTo>
                  <a:lnTo>
                    <a:pt x="10069" y="160118"/>
                  </a:lnTo>
                  <a:lnTo>
                    <a:pt x="3428" y="100225"/>
                  </a:lnTo>
                  <a:lnTo>
                    <a:pt x="0" y="72808"/>
                  </a:lnTo>
                  <a:lnTo>
                    <a:pt x="2377" y="48924"/>
                  </a:lnTo>
                  <a:lnTo>
                    <a:pt x="15880" y="15747"/>
                  </a:lnTo>
                  <a:lnTo>
                    <a:pt x="24179" y="8504"/>
                  </a:lnTo>
                  <a:lnTo>
                    <a:pt x="45878" y="457"/>
                  </a:lnTo>
                  <a:lnTo>
                    <a:pt x="68000" y="0"/>
                  </a:lnTo>
                  <a:lnTo>
                    <a:pt x="89530" y="4866"/>
                  </a:lnTo>
                  <a:lnTo>
                    <a:pt x="148091" y="33590"/>
                  </a:lnTo>
                  <a:lnTo>
                    <a:pt x="177598" y="53967"/>
                  </a:lnTo>
                  <a:lnTo>
                    <a:pt x="201159" y="80412"/>
                  </a:lnTo>
                  <a:lnTo>
                    <a:pt x="217368" y="110474"/>
                  </a:lnTo>
                  <a:lnTo>
                    <a:pt x="219477" y="131175"/>
                  </a:lnTo>
                  <a:lnTo>
                    <a:pt x="215345" y="150904"/>
                  </a:lnTo>
                  <a:lnTo>
                    <a:pt x="205710" y="167471"/>
                  </a:lnTo>
                  <a:lnTo>
                    <a:pt x="190509" y="179514"/>
                  </a:lnTo>
                  <a:lnTo>
                    <a:pt x="181542" y="184363"/>
                  </a:lnTo>
                  <a:lnTo>
                    <a:pt x="126293" y="192145"/>
                  </a:lnTo>
                  <a:lnTo>
                    <a:pt x="78465" y="193683"/>
                  </a:lnTo>
                  <a:lnTo>
                    <a:pt x="58323" y="1940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01953" y="397955"/>
              <a:ext cx="227952" cy="204925"/>
            </a:xfrm>
            <a:custGeom>
              <a:avLst/>
              <a:gdLst/>
              <a:ahLst/>
              <a:cxnLst/>
              <a:rect l="0" t="0" r="0" b="0"/>
              <a:pathLst>
                <a:path w="227952" h="204925">
                  <a:moveTo>
                    <a:pt x="164780" y="111755"/>
                  </a:moveTo>
                  <a:lnTo>
                    <a:pt x="170846" y="79303"/>
                  </a:lnTo>
                  <a:lnTo>
                    <a:pt x="168256" y="58728"/>
                  </a:lnTo>
                  <a:lnTo>
                    <a:pt x="160085" y="41004"/>
                  </a:lnTo>
                  <a:lnTo>
                    <a:pt x="135776" y="10562"/>
                  </a:lnTo>
                  <a:lnTo>
                    <a:pt x="116015" y="2440"/>
                  </a:lnTo>
                  <a:lnTo>
                    <a:pt x="92804" y="0"/>
                  </a:lnTo>
                  <a:lnTo>
                    <a:pt x="70789" y="2815"/>
                  </a:lnTo>
                  <a:lnTo>
                    <a:pt x="38665" y="16566"/>
                  </a:lnTo>
                  <a:lnTo>
                    <a:pt x="23721" y="32014"/>
                  </a:lnTo>
                  <a:lnTo>
                    <a:pt x="8731" y="63562"/>
                  </a:lnTo>
                  <a:lnTo>
                    <a:pt x="0" y="105665"/>
                  </a:lnTo>
                  <a:lnTo>
                    <a:pt x="298" y="135955"/>
                  </a:lnTo>
                  <a:lnTo>
                    <a:pt x="13619" y="172738"/>
                  </a:lnTo>
                  <a:lnTo>
                    <a:pt x="25848" y="195011"/>
                  </a:lnTo>
                  <a:lnTo>
                    <a:pt x="34724" y="201184"/>
                  </a:lnTo>
                  <a:lnTo>
                    <a:pt x="57064" y="204924"/>
                  </a:lnTo>
                  <a:lnTo>
                    <a:pt x="76352" y="199567"/>
                  </a:lnTo>
                  <a:lnTo>
                    <a:pt x="107798" y="177064"/>
                  </a:lnTo>
                  <a:lnTo>
                    <a:pt x="119177" y="157549"/>
                  </a:lnTo>
                  <a:lnTo>
                    <a:pt x="136015" y="112482"/>
                  </a:lnTo>
                  <a:lnTo>
                    <a:pt x="139754" y="108731"/>
                  </a:lnTo>
                  <a:lnTo>
                    <a:pt x="143417" y="109739"/>
                  </a:lnTo>
                  <a:lnTo>
                    <a:pt x="150606" y="120218"/>
                  </a:lnTo>
                  <a:lnTo>
                    <a:pt x="167873" y="152421"/>
                  </a:lnTo>
                  <a:lnTo>
                    <a:pt x="181362" y="166094"/>
                  </a:lnTo>
                  <a:lnTo>
                    <a:pt x="212379" y="181284"/>
                  </a:lnTo>
                  <a:lnTo>
                    <a:pt x="227951" y="185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21489" y="372840"/>
              <a:ext cx="113701" cy="197305"/>
            </a:xfrm>
            <a:custGeom>
              <a:avLst/>
              <a:gdLst/>
              <a:ahLst/>
              <a:cxnLst/>
              <a:rect l="0" t="0" r="0" b="0"/>
              <a:pathLst>
                <a:path w="113701" h="197305">
                  <a:moveTo>
                    <a:pt x="18943" y="84228"/>
                  </a:moveTo>
                  <a:lnTo>
                    <a:pt x="27277" y="121706"/>
                  </a:lnTo>
                  <a:lnTo>
                    <a:pt x="34627" y="167540"/>
                  </a:lnTo>
                  <a:lnTo>
                    <a:pt x="49587" y="194181"/>
                  </a:lnTo>
                  <a:lnTo>
                    <a:pt x="49901" y="197304"/>
                  </a:lnTo>
                  <a:lnTo>
                    <a:pt x="46601" y="197047"/>
                  </a:lnTo>
                  <a:lnTo>
                    <a:pt x="40891" y="194535"/>
                  </a:lnTo>
                  <a:lnTo>
                    <a:pt x="31427" y="182386"/>
                  </a:lnTo>
                  <a:lnTo>
                    <a:pt x="12182" y="128696"/>
                  </a:lnTo>
                  <a:lnTo>
                    <a:pt x="1057" y="81573"/>
                  </a:lnTo>
                  <a:lnTo>
                    <a:pt x="0" y="68420"/>
                  </a:lnTo>
                  <a:lnTo>
                    <a:pt x="5065" y="47566"/>
                  </a:lnTo>
                  <a:lnTo>
                    <a:pt x="27380" y="15115"/>
                  </a:lnTo>
                  <a:lnTo>
                    <a:pt x="46870" y="6718"/>
                  </a:lnTo>
                  <a:lnTo>
                    <a:pt x="81030" y="1990"/>
                  </a:lnTo>
                  <a:lnTo>
                    <a:pt x="11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3879" y="414954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2947" y="42692"/>
                  </a:lnTo>
                  <a:lnTo>
                    <a:pt x="0" y="63428"/>
                  </a:lnTo>
                  <a:lnTo>
                    <a:pt x="5037" y="121436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98360" y="2780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16275" y="361652"/>
              <a:ext cx="166355" cy="200702"/>
            </a:xfrm>
            <a:custGeom>
              <a:avLst/>
              <a:gdLst/>
              <a:ahLst/>
              <a:cxnLst/>
              <a:rect l="0" t="0" r="0" b="0"/>
              <a:pathLst>
                <a:path w="166355" h="200702">
                  <a:moveTo>
                    <a:pt x="8427" y="84887"/>
                  </a:moveTo>
                  <a:lnTo>
                    <a:pt x="26385" y="139932"/>
                  </a:lnTo>
                  <a:lnTo>
                    <a:pt x="33176" y="164724"/>
                  </a:lnTo>
                  <a:lnTo>
                    <a:pt x="33115" y="170867"/>
                  </a:lnTo>
                  <a:lnTo>
                    <a:pt x="30735" y="172623"/>
                  </a:lnTo>
                  <a:lnTo>
                    <a:pt x="26808" y="171454"/>
                  </a:lnTo>
                  <a:lnTo>
                    <a:pt x="19326" y="160796"/>
                  </a:lnTo>
                  <a:lnTo>
                    <a:pt x="4990" y="125358"/>
                  </a:lnTo>
                  <a:lnTo>
                    <a:pt x="0" y="89340"/>
                  </a:lnTo>
                  <a:lnTo>
                    <a:pt x="9628" y="32831"/>
                  </a:lnTo>
                  <a:lnTo>
                    <a:pt x="12737" y="22107"/>
                  </a:lnTo>
                  <a:lnTo>
                    <a:pt x="19489" y="13788"/>
                  </a:lnTo>
                  <a:lnTo>
                    <a:pt x="39470" y="1425"/>
                  </a:lnTo>
                  <a:lnTo>
                    <a:pt x="50179" y="0"/>
                  </a:lnTo>
                  <a:lnTo>
                    <a:pt x="71437" y="4656"/>
                  </a:lnTo>
                  <a:lnTo>
                    <a:pt x="103136" y="20431"/>
                  </a:lnTo>
                  <a:lnTo>
                    <a:pt x="129165" y="51101"/>
                  </a:lnTo>
                  <a:lnTo>
                    <a:pt x="154626" y="108774"/>
                  </a:lnTo>
                  <a:lnTo>
                    <a:pt x="164038" y="162655"/>
                  </a:lnTo>
                  <a:lnTo>
                    <a:pt x="166354" y="200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1572" y="370384"/>
              <a:ext cx="267566" cy="376665"/>
            </a:xfrm>
            <a:custGeom>
              <a:avLst/>
              <a:gdLst/>
              <a:ahLst/>
              <a:cxnLst/>
              <a:rect l="0" t="0" r="0" b="0"/>
              <a:pathLst>
                <a:path w="267566" h="376665">
                  <a:moveTo>
                    <a:pt x="242156" y="107741"/>
                  </a:moveTo>
                  <a:lnTo>
                    <a:pt x="242156" y="85384"/>
                  </a:lnTo>
                  <a:lnTo>
                    <a:pt x="230977" y="54713"/>
                  </a:lnTo>
                  <a:lnTo>
                    <a:pt x="212847" y="23399"/>
                  </a:lnTo>
                  <a:lnTo>
                    <a:pt x="196374" y="8644"/>
                  </a:lnTo>
                  <a:lnTo>
                    <a:pt x="187068" y="3072"/>
                  </a:lnTo>
                  <a:lnTo>
                    <a:pt x="161131" y="0"/>
                  </a:lnTo>
                  <a:lnTo>
                    <a:pt x="132445" y="3704"/>
                  </a:lnTo>
                  <a:lnTo>
                    <a:pt x="107998" y="13149"/>
                  </a:lnTo>
                  <a:lnTo>
                    <a:pt x="91673" y="28265"/>
                  </a:lnTo>
                  <a:lnTo>
                    <a:pt x="85682" y="37210"/>
                  </a:lnTo>
                  <a:lnTo>
                    <a:pt x="77250" y="72155"/>
                  </a:lnTo>
                  <a:lnTo>
                    <a:pt x="80341" y="106556"/>
                  </a:lnTo>
                  <a:lnTo>
                    <a:pt x="91859" y="125152"/>
                  </a:lnTo>
                  <a:lnTo>
                    <a:pt x="99844" y="133386"/>
                  </a:lnTo>
                  <a:lnTo>
                    <a:pt x="121194" y="142535"/>
                  </a:lnTo>
                  <a:lnTo>
                    <a:pt x="133439" y="144975"/>
                  </a:lnTo>
                  <a:lnTo>
                    <a:pt x="143941" y="144262"/>
                  </a:lnTo>
                  <a:lnTo>
                    <a:pt x="161850" y="137231"/>
                  </a:lnTo>
                  <a:lnTo>
                    <a:pt x="185086" y="114529"/>
                  </a:lnTo>
                  <a:lnTo>
                    <a:pt x="192411" y="112266"/>
                  </a:lnTo>
                  <a:lnTo>
                    <a:pt x="199634" y="114267"/>
                  </a:lnTo>
                  <a:lnTo>
                    <a:pt x="206789" y="119111"/>
                  </a:lnTo>
                  <a:lnTo>
                    <a:pt x="217858" y="140090"/>
                  </a:lnTo>
                  <a:lnTo>
                    <a:pt x="240086" y="195629"/>
                  </a:lnTo>
                  <a:lnTo>
                    <a:pt x="262478" y="257355"/>
                  </a:lnTo>
                  <a:lnTo>
                    <a:pt x="267565" y="283031"/>
                  </a:lnTo>
                  <a:lnTo>
                    <a:pt x="261299" y="328109"/>
                  </a:lnTo>
                  <a:lnTo>
                    <a:pt x="258428" y="338881"/>
                  </a:lnTo>
                  <a:lnTo>
                    <a:pt x="242758" y="357089"/>
                  </a:lnTo>
                  <a:lnTo>
                    <a:pt x="220197" y="370641"/>
                  </a:lnTo>
                  <a:lnTo>
                    <a:pt x="194572" y="376664"/>
                  </a:lnTo>
                  <a:lnTo>
                    <a:pt x="131298" y="369395"/>
                  </a:lnTo>
                  <a:lnTo>
                    <a:pt x="71169" y="362197"/>
                  </a:lnTo>
                  <a:lnTo>
                    <a:pt x="17821" y="352325"/>
                  </a:lnTo>
                  <a:lnTo>
                    <a:pt x="0" y="349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23513" y="278083"/>
              <a:ext cx="196070" cy="150430"/>
            </a:xfrm>
            <a:custGeom>
              <a:avLst/>
              <a:gdLst/>
              <a:ahLst/>
              <a:cxnLst/>
              <a:rect l="0" t="0" r="0" b="0"/>
              <a:pathLst>
                <a:path w="196070" h="150430">
                  <a:moveTo>
                    <a:pt x="143427" y="0"/>
                  </a:moveTo>
                  <a:lnTo>
                    <a:pt x="143427" y="54145"/>
                  </a:lnTo>
                  <a:lnTo>
                    <a:pt x="150663" y="115795"/>
                  </a:lnTo>
                  <a:lnTo>
                    <a:pt x="152492" y="141932"/>
                  </a:lnTo>
                  <a:lnTo>
                    <a:pt x="150640" y="148434"/>
                  </a:lnTo>
                  <a:lnTo>
                    <a:pt x="147066" y="150429"/>
                  </a:lnTo>
                  <a:lnTo>
                    <a:pt x="142344" y="149419"/>
                  </a:lnTo>
                  <a:lnTo>
                    <a:pt x="130858" y="138938"/>
                  </a:lnTo>
                  <a:lnTo>
                    <a:pt x="98830" y="109203"/>
                  </a:lnTo>
                  <a:lnTo>
                    <a:pt x="63403" y="93448"/>
                  </a:lnTo>
                  <a:lnTo>
                    <a:pt x="40010" y="91446"/>
                  </a:lnTo>
                  <a:lnTo>
                    <a:pt x="19085" y="95625"/>
                  </a:lnTo>
                  <a:lnTo>
                    <a:pt x="1986" y="105281"/>
                  </a:lnTo>
                  <a:lnTo>
                    <a:pt x="0" y="111132"/>
                  </a:lnTo>
                  <a:lnTo>
                    <a:pt x="2186" y="117372"/>
                  </a:lnTo>
                  <a:lnTo>
                    <a:pt x="7152" y="123872"/>
                  </a:lnTo>
                  <a:lnTo>
                    <a:pt x="13973" y="127035"/>
                  </a:lnTo>
                  <a:lnTo>
                    <a:pt x="30910" y="127430"/>
                  </a:lnTo>
                  <a:lnTo>
                    <a:pt x="70379" y="116982"/>
                  </a:lnTo>
                  <a:lnTo>
                    <a:pt x="128045" y="86967"/>
                  </a:lnTo>
                  <a:lnTo>
                    <a:pt x="178663" y="67114"/>
                  </a:lnTo>
                  <a:lnTo>
                    <a:pt x="19606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9404" y="190521"/>
              <a:ext cx="346108" cy="369037"/>
            </a:xfrm>
            <a:custGeom>
              <a:avLst/>
              <a:gdLst/>
              <a:ahLst/>
              <a:cxnLst/>
              <a:rect l="0" t="0" r="0" b="0"/>
              <a:pathLst>
                <a:path w="346108" h="369037">
                  <a:moveTo>
                    <a:pt x="228148" y="55977"/>
                  </a:moveTo>
                  <a:lnTo>
                    <a:pt x="210167" y="31930"/>
                  </a:lnTo>
                  <a:lnTo>
                    <a:pt x="183825" y="11677"/>
                  </a:lnTo>
                  <a:lnTo>
                    <a:pt x="163995" y="1973"/>
                  </a:lnTo>
                  <a:lnTo>
                    <a:pt x="140364" y="0"/>
                  </a:lnTo>
                  <a:lnTo>
                    <a:pt x="127511" y="1111"/>
                  </a:lnTo>
                  <a:lnTo>
                    <a:pt x="103872" y="11705"/>
                  </a:lnTo>
                  <a:lnTo>
                    <a:pt x="60100" y="47102"/>
                  </a:lnTo>
                  <a:lnTo>
                    <a:pt x="33816" y="83113"/>
                  </a:lnTo>
                  <a:lnTo>
                    <a:pt x="12380" y="137203"/>
                  </a:lnTo>
                  <a:lnTo>
                    <a:pt x="0" y="196067"/>
                  </a:lnTo>
                  <a:lnTo>
                    <a:pt x="671" y="240205"/>
                  </a:lnTo>
                  <a:lnTo>
                    <a:pt x="16968" y="292149"/>
                  </a:lnTo>
                  <a:lnTo>
                    <a:pt x="32514" y="313411"/>
                  </a:lnTo>
                  <a:lnTo>
                    <a:pt x="71091" y="346124"/>
                  </a:lnTo>
                  <a:lnTo>
                    <a:pt x="107653" y="362395"/>
                  </a:lnTo>
                  <a:lnTo>
                    <a:pt x="153711" y="369036"/>
                  </a:lnTo>
                  <a:lnTo>
                    <a:pt x="198813" y="365414"/>
                  </a:lnTo>
                  <a:lnTo>
                    <a:pt x="236224" y="351343"/>
                  </a:lnTo>
                  <a:lnTo>
                    <a:pt x="286371" y="317222"/>
                  </a:lnTo>
                  <a:lnTo>
                    <a:pt x="321233" y="273567"/>
                  </a:lnTo>
                  <a:lnTo>
                    <a:pt x="345061" y="220230"/>
                  </a:lnTo>
                  <a:lnTo>
                    <a:pt x="346107" y="178604"/>
                  </a:lnTo>
                  <a:lnTo>
                    <a:pt x="339008" y="142224"/>
                  </a:lnTo>
                  <a:lnTo>
                    <a:pt x="318317" y="109218"/>
                  </a:lnTo>
                  <a:lnTo>
                    <a:pt x="259330" y="60155"/>
                  </a:lnTo>
                  <a:lnTo>
                    <a:pt x="222439" y="44217"/>
                  </a:lnTo>
                  <a:lnTo>
                    <a:pt x="164976" y="34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7521" y="341254"/>
              <a:ext cx="92187" cy="184460"/>
            </a:xfrm>
            <a:custGeom>
              <a:avLst/>
              <a:gdLst/>
              <a:ahLst/>
              <a:cxnLst/>
              <a:rect l="0" t="0" r="0" b="0"/>
              <a:pathLst>
                <a:path w="92187" h="184460">
                  <a:moveTo>
                    <a:pt x="7958" y="63171"/>
                  </a:moveTo>
                  <a:lnTo>
                    <a:pt x="11077" y="105863"/>
                  </a:lnTo>
                  <a:lnTo>
                    <a:pt x="29289" y="168507"/>
                  </a:lnTo>
                  <a:lnTo>
                    <a:pt x="32707" y="179019"/>
                  </a:lnTo>
                  <a:lnTo>
                    <a:pt x="32646" y="183687"/>
                  </a:lnTo>
                  <a:lnTo>
                    <a:pt x="30266" y="184459"/>
                  </a:lnTo>
                  <a:lnTo>
                    <a:pt x="26339" y="182634"/>
                  </a:lnTo>
                  <a:lnTo>
                    <a:pt x="18857" y="171248"/>
                  </a:lnTo>
                  <a:lnTo>
                    <a:pt x="4522" y="135343"/>
                  </a:lnTo>
                  <a:lnTo>
                    <a:pt x="0" y="79984"/>
                  </a:lnTo>
                  <a:lnTo>
                    <a:pt x="3641" y="55436"/>
                  </a:lnTo>
                  <a:lnTo>
                    <a:pt x="12279" y="35947"/>
                  </a:lnTo>
                  <a:lnTo>
                    <a:pt x="17857" y="27474"/>
                  </a:lnTo>
                  <a:lnTo>
                    <a:pt x="36534" y="14941"/>
                  </a:lnTo>
                  <a:lnTo>
                    <a:pt x="67117" y="4427"/>
                  </a:lnTo>
                  <a:lnTo>
                    <a:pt x="921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55722" y="185018"/>
              <a:ext cx="304014" cy="356860"/>
            </a:xfrm>
            <a:custGeom>
              <a:avLst/>
              <a:gdLst/>
              <a:ahLst/>
              <a:cxnLst/>
              <a:rect l="0" t="0" r="0" b="0"/>
              <a:pathLst>
                <a:path w="304014" h="356860">
                  <a:moveTo>
                    <a:pt x="153498" y="208879"/>
                  </a:moveTo>
                  <a:lnTo>
                    <a:pt x="109535" y="185160"/>
                  </a:lnTo>
                  <a:lnTo>
                    <a:pt x="86386" y="183909"/>
                  </a:lnTo>
                  <a:lnTo>
                    <a:pt x="61669" y="188423"/>
                  </a:lnTo>
                  <a:lnTo>
                    <a:pt x="38986" y="198227"/>
                  </a:lnTo>
                  <a:lnTo>
                    <a:pt x="12074" y="222491"/>
                  </a:lnTo>
                  <a:lnTo>
                    <a:pt x="2905" y="248074"/>
                  </a:lnTo>
                  <a:lnTo>
                    <a:pt x="0" y="276602"/>
                  </a:lnTo>
                  <a:lnTo>
                    <a:pt x="2608" y="300979"/>
                  </a:lnTo>
                  <a:lnTo>
                    <a:pt x="16243" y="334434"/>
                  </a:lnTo>
                  <a:lnTo>
                    <a:pt x="31664" y="349689"/>
                  </a:lnTo>
                  <a:lnTo>
                    <a:pt x="40690" y="355395"/>
                  </a:lnTo>
                  <a:lnTo>
                    <a:pt x="50217" y="356859"/>
                  </a:lnTo>
                  <a:lnTo>
                    <a:pt x="70160" y="352247"/>
                  </a:lnTo>
                  <a:lnTo>
                    <a:pt x="78053" y="345402"/>
                  </a:lnTo>
                  <a:lnTo>
                    <a:pt x="89941" y="325318"/>
                  </a:lnTo>
                  <a:lnTo>
                    <a:pt x="110871" y="263799"/>
                  </a:lnTo>
                  <a:lnTo>
                    <a:pt x="118641" y="224372"/>
                  </a:lnTo>
                  <a:lnTo>
                    <a:pt x="120943" y="175645"/>
                  </a:lnTo>
                  <a:lnTo>
                    <a:pt x="118505" y="124162"/>
                  </a:lnTo>
                  <a:lnTo>
                    <a:pt x="113494" y="71864"/>
                  </a:lnTo>
                  <a:lnTo>
                    <a:pt x="112009" y="22443"/>
                  </a:lnTo>
                  <a:lnTo>
                    <a:pt x="110492" y="846"/>
                  </a:lnTo>
                  <a:lnTo>
                    <a:pt x="108450" y="0"/>
                  </a:lnTo>
                  <a:lnTo>
                    <a:pt x="105918" y="2946"/>
                  </a:lnTo>
                  <a:lnTo>
                    <a:pt x="102356" y="29449"/>
                  </a:lnTo>
                  <a:lnTo>
                    <a:pt x="108387" y="88731"/>
                  </a:lnTo>
                  <a:lnTo>
                    <a:pt x="111666" y="140654"/>
                  </a:lnTo>
                  <a:lnTo>
                    <a:pt x="119526" y="198803"/>
                  </a:lnTo>
                  <a:lnTo>
                    <a:pt x="128094" y="252427"/>
                  </a:lnTo>
                  <a:lnTo>
                    <a:pt x="133493" y="297301"/>
                  </a:lnTo>
                  <a:lnTo>
                    <a:pt x="143047" y="321877"/>
                  </a:lnTo>
                  <a:lnTo>
                    <a:pt x="148870" y="326325"/>
                  </a:lnTo>
                  <a:lnTo>
                    <a:pt x="155092" y="325781"/>
                  </a:lnTo>
                  <a:lnTo>
                    <a:pt x="168245" y="315817"/>
                  </a:lnTo>
                  <a:lnTo>
                    <a:pt x="210882" y="270318"/>
                  </a:lnTo>
                  <a:lnTo>
                    <a:pt x="268558" y="243268"/>
                  </a:lnTo>
                  <a:lnTo>
                    <a:pt x="284964" y="231572"/>
                  </a:lnTo>
                  <a:lnTo>
                    <a:pt x="296935" y="215455"/>
                  </a:lnTo>
                  <a:lnTo>
                    <a:pt x="301766" y="206244"/>
                  </a:lnTo>
                  <a:lnTo>
                    <a:pt x="304013" y="183531"/>
                  </a:lnTo>
                  <a:lnTo>
                    <a:pt x="302974" y="170924"/>
                  </a:lnTo>
                  <a:lnTo>
                    <a:pt x="292461" y="150676"/>
                  </a:lnTo>
                  <a:lnTo>
                    <a:pt x="284745" y="142001"/>
                  </a:lnTo>
                  <a:lnTo>
                    <a:pt x="274921" y="137387"/>
                  </a:lnTo>
                  <a:lnTo>
                    <a:pt x="251527" y="135381"/>
                  </a:lnTo>
                  <a:lnTo>
                    <a:pt x="217639" y="140828"/>
                  </a:lnTo>
                  <a:lnTo>
                    <a:pt x="209127" y="145964"/>
                  </a:lnTo>
                  <a:lnTo>
                    <a:pt x="196549" y="161030"/>
                  </a:lnTo>
                  <a:lnTo>
                    <a:pt x="182891" y="194831"/>
                  </a:lnTo>
                  <a:lnTo>
                    <a:pt x="182614" y="240072"/>
                  </a:lnTo>
                  <a:lnTo>
                    <a:pt x="194171" y="290950"/>
                  </a:lnTo>
                  <a:lnTo>
                    <a:pt x="205110" y="313205"/>
                  </a:lnTo>
                  <a:lnTo>
                    <a:pt x="212473" y="320544"/>
                  </a:lnTo>
                  <a:lnTo>
                    <a:pt x="248255" y="335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83743" y="320197"/>
              <a:ext cx="78162" cy="192071"/>
            </a:xfrm>
            <a:custGeom>
              <a:avLst/>
              <a:gdLst/>
              <a:ahLst/>
              <a:cxnLst/>
              <a:rect l="0" t="0" r="0" b="0"/>
              <a:pathLst>
                <a:path w="78162" h="192071">
                  <a:moveTo>
                    <a:pt x="4462" y="63171"/>
                  </a:moveTo>
                  <a:lnTo>
                    <a:pt x="19116" y="116199"/>
                  </a:lnTo>
                  <a:lnTo>
                    <a:pt x="36129" y="176840"/>
                  </a:lnTo>
                  <a:lnTo>
                    <a:pt x="40763" y="192070"/>
                  </a:lnTo>
                  <a:lnTo>
                    <a:pt x="12580" y="130149"/>
                  </a:lnTo>
                  <a:lnTo>
                    <a:pt x="0" y="84980"/>
                  </a:lnTo>
                  <a:lnTo>
                    <a:pt x="6353" y="42263"/>
                  </a:lnTo>
                  <a:lnTo>
                    <a:pt x="9232" y="31685"/>
                  </a:lnTo>
                  <a:lnTo>
                    <a:pt x="14661" y="23463"/>
                  </a:lnTo>
                  <a:lnTo>
                    <a:pt x="30052" y="11208"/>
                  </a:lnTo>
                  <a:lnTo>
                    <a:pt x="48590" y="4982"/>
                  </a:lnTo>
                  <a:lnTo>
                    <a:pt x="781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46132" y="36231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4145"/>
                  </a:lnTo>
                  <a:lnTo>
                    <a:pt x="3293" y="11345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25075" y="2254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30360" y="312290"/>
              <a:ext cx="147400" cy="197421"/>
            </a:xfrm>
            <a:custGeom>
              <a:avLst/>
              <a:gdLst/>
              <a:ahLst/>
              <a:cxnLst/>
              <a:rect l="0" t="0" r="0" b="0"/>
              <a:pathLst>
                <a:path w="147400" h="197421">
                  <a:moveTo>
                    <a:pt x="0" y="71078"/>
                  </a:moveTo>
                  <a:lnTo>
                    <a:pt x="16789" y="126123"/>
                  </a:lnTo>
                  <a:lnTo>
                    <a:pt x="19161" y="150915"/>
                  </a:lnTo>
                  <a:lnTo>
                    <a:pt x="18623" y="155888"/>
                  </a:lnTo>
                  <a:lnTo>
                    <a:pt x="17095" y="155694"/>
                  </a:lnTo>
                  <a:lnTo>
                    <a:pt x="6237" y="130167"/>
                  </a:lnTo>
                  <a:lnTo>
                    <a:pt x="1848" y="95865"/>
                  </a:lnTo>
                  <a:lnTo>
                    <a:pt x="6137" y="61655"/>
                  </a:lnTo>
                  <a:lnTo>
                    <a:pt x="20406" y="29292"/>
                  </a:lnTo>
                  <a:lnTo>
                    <a:pt x="45041" y="3065"/>
                  </a:lnTo>
                  <a:lnTo>
                    <a:pt x="54594" y="0"/>
                  </a:lnTo>
                  <a:lnTo>
                    <a:pt x="74567" y="2833"/>
                  </a:lnTo>
                  <a:lnTo>
                    <a:pt x="92022" y="15011"/>
                  </a:lnTo>
                  <a:lnTo>
                    <a:pt x="122292" y="51425"/>
                  </a:lnTo>
                  <a:lnTo>
                    <a:pt x="138140" y="87612"/>
                  </a:lnTo>
                  <a:lnTo>
                    <a:pt x="145571" y="141761"/>
                  </a:lnTo>
                  <a:lnTo>
                    <a:pt x="147399" y="197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61946" y="303274"/>
              <a:ext cx="334691" cy="382628"/>
            </a:xfrm>
            <a:custGeom>
              <a:avLst/>
              <a:gdLst/>
              <a:ahLst/>
              <a:cxnLst/>
              <a:rect l="0" t="0" r="0" b="0"/>
              <a:pathLst>
                <a:path w="334691" h="382628">
                  <a:moveTo>
                    <a:pt x="263212" y="132737"/>
                  </a:moveTo>
                  <a:lnTo>
                    <a:pt x="278853" y="114756"/>
                  </a:lnTo>
                  <a:lnTo>
                    <a:pt x="286931" y="97839"/>
                  </a:lnTo>
                  <a:lnTo>
                    <a:pt x="292467" y="62995"/>
                  </a:lnTo>
                  <a:lnTo>
                    <a:pt x="287523" y="42859"/>
                  </a:lnTo>
                  <a:lnTo>
                    <a:pt x="265284" y="10868"/>
                  </a:lnTo>
                  <a:lnTo>
                    <a:pt x="242686" y="2534"/>
                  </a:lnTo>
                  <a:lnTo>
                    <a:pt x="215485" y="0"/>
                  </a:lnTo>
                  <a:lnTo>
                    <a:pt x="191697" y="2773"/>
                  </a:lnTo>
                  <a:lnTo>
                    <a:pt x="181611" y="8659"/>
                  </a:lnTo>
                  <a:lnTo>
                    <a:pt x="164164" y="27678"/>
                  </a:lnTo>
                  <a:lnTo>
                    <a:pt x="154850" y="54849"/>
                  </a:lnTo>
                  <a:lnTo>
                    <a:pt x="153050" y="84082"/>
                  </a:lnTo>
                  <a:lnTo>
                    <a:pt x="160049" y="108773"/>
                  </a:lnTo>
                  <a:lnTo>
                    <a:pt x="177143" y="136815"/>
                  </a:lnTo>
                  <a:lnTo>
                    <a:pt x="185945" y="142475"/>
                  </a:lnTo>
                  <a:lnTo>
                    <a:pt x="208204" y="148763"/>
                  </a:lnTo>
                  <a:lnTo>
                    <a:pt x="218352" y="148100"/>
                  </a:lnTo>
                  <a:lnTo>
                    <a:pt x="235865" y="141125"/>
                  </a:lnTo>
                  <a:lnTo>
                    <a:pt x="248328" y="127106"/>
                  </a:lnTo>
                  <a:lnTo>
                    <a:pt x="253290" y="118455"/>
                  </a:lnTo>
                  <a:lnTo>
                    <a:pt x="258937" y="115027"/>
                  </a:lnTo>
                  <a:lnTo>
                    <a:pt x="265041" y="115081"/>
                  </a:lnTo>
                  <a:lnTo>
                    <a:pt x="271451" y="117457"/>
                  </a:lnTo>
                  <a:lnTo>
                    <a:pt x="281691" y="132575"/>
                  </a:lnTo>
                  <a:lnTo>
                    <a:pt x="303387" y="185997"/>
                  </a:lnTo>
                  <a:lnTo>
                    <a:pt x="321798" y="243300"/>
                  </a:lnTo>
                  <a:lnTo>
                    <a:pt x="334690" y="306091"/>
                  </a:lnTo>
                  <a:lnTo>
                    <a:pt x="329685" y="327156"/>
                  </a:lnTo>
                  <a:lnTo>
                    <a:pt x="318492" y="344318"/>
                  </a:lnTo>
                  <a:lnTo>
                    <a:pt x="301819" y="359744"/>
                  </a:lnTo>
                  <a:lnTo>
                    <a:pt x="267112" y="375993"/>
                  </a:lnTo>
                  <a:lnTo>
                    <a:pt x="216014" y="382627"/>
                  </a:lnTo>
                  <a:lnTo>
                    <a:pt x="156421" y="379004"/>
                  </a:lnTo>
                  <a:lnTo>
                    <a:pt x="105488" y="376111"/>
                  </a:lnTo>
                  <a:lnTo>
                    <a:pt x="55172" y="375253"/>
                  </a:lnTo>
                  <a:lnTo>
                    <a:pt x="0" y="374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11532" y="141213"/>
              <a:ext cx="166352" cy="379027"/>
            </a:xfrm>
            <a:custGeom>
              <a:avLst/>
              <a:gdLst/>
              <a:ahLst/>
              <a:cxnLst/>
              <a:rect l="0" t="0" r="0" b="0"/>
              <a:pathLst>
                <a:path w="166352" h="379027">
                  <a:moveTo>
                    <a:pt x="113709" y="379026"/>
                  </a:moveTo>
                  <a:lnTo>
                    <a:pt x="94580" y="316746"/>
                  </a:lnTo>
                  <a:lnTo>
                    <a:pt x="67470" y="262695"/>
                  </a:lnTo>
                  <a:lnTo>
                    <a:pt x="45026" y="217826"/>
                  </a:lnTo>
                  <a:lnTo>
                    <a:pt x="26962" y="161440"/>
                  </a:lnTo>
                  <a:lnTo>
                    <a:pt x="8554" y="105748"/>
                  </a:lnTo>
                  <a:lnTo>
                    <a:pt x="1053" y="70717"/>
                  </a:lnTo>
                  <a:lnTo>
                    <a:pt x="0" y="57673"/>
                  </a:lnTo>
                  <a:lnTo>
                    <a:pt x="3978" y="47807"/>
                  </a:lnTo>
                  <a:lnTo>
                    <a:pt x="11309" y="40060"/>
                  </a:lnTo>
                  <a:lnTo>
                    <a:pt x="43983" y="23568"/>
                  </a:lnTo>
                  <a:lnTo>
                    <a:pt x="96946" y="7515"/>
                  </a:lnTo>
                  <a:lnTo>
                    <a:pt x="153976" y="990"/>
                  </a:lnTo>
                  <a:lnTo>
                    <a:pt x="1663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51541" y="33072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3" y="0"/>
                  </a:lnTo>
                  <a:lnTo>
                    <a:pt x="2839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98940" y="320197"/>
              <a:ext cx="84230" cy="172332"/>
            </a:xfrm>
            <a:custGeom>
              <a:avLst/>
              <a:gdLst/>
              <a:ahLst/>
              <a:cxnLst/>
              <a:rect l="0" t="0" r="0" b="0"/>
              <a:pathLst>
                <a:path w="84230" h="172332">
                  <a:moveTo>
                    <a:pt x="0" y="94757"/>
                  </a:moveTo>
                  <a:lnTo>
                    <a:pt x="27511" y="148632"/>
                  </a:lnTo>
                  <a:lnTo>
                    <a:pt x="36098" y="172331"/>
                  </a:lnTo>
                  <a:lnTo>
                    <a:pt x="17176" y="114733"/>
                  </a:lnTo>
                  <a:lnTo>
                    <a:pt x="5776" y="72317"/>
                  </a:lnTo>
                  <a:lnTo>
                    <a:pt x="7637" y="46959"/>
                  </a:lnTo>
                  <a:lnTo>
                    <a:pt x="12110" y="37155"/>
                  </a:lnTo>
                  <a:lnTo>
                    <a:pt x="26440" y="23143"/>
                  </a:lnTo>
                  <a:lnTo>
                    <a:pt x="61895" y="5785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49677" y="359799"/>
              <a:ext cx="175647" cy="149912"/>
            </a:xfrm>
            <a:custGeom>
              <a:avLst/>
              <a:gdLst/>
              <a:ahLst/>
              <a:cxnLst/>
              <a:rect l="0" t="0" r="0" b="0"/>
              <a:pathLst>
                <a:path w="175647" h="149912">
                  <a:moveTo>
                    <a:pt x="123004" y="97269"/>
                  </a:moveTo>
                  <a:lnTo>
                    <a:pt x="102761" y="53306"/>
                  </a:lnTo>
                  <a:lnTo>
                    <a:pt x="83600" y="23022"/>
                  </a:lnTo>
                  <a:lnTo>
                    <a:pt x="66886" y="8508"/>
                  </a:lnTo>
                  <a:lnTo>
                    <a:pt x="57516" y="3000"/>
                  </a:lnTo>
                  <a:lnTo>
                    <a:pt x="37746" y="0"/>
                  </a:lnTo>
                  <a:lnTo>
                    <a:pt x="27561" y="837"/>
                  </a:lnTo>
                  <a:lnTo>
                    <a:pt x="19602" y="4905"/>
                  </a:lnTo>
                  <a:lnTo>
                    <a:pt x="7637" y="18784"/>
                  </a:lnTo>
                  <a:lnTo>
                    <a:pt x="1540" y="39770"/>
                  </a:lnTo>
                  <a:lnTo>
                    <a:pt x="0" y="64695"/>
                  </a:lnTo>
                  <a:lnTo>
                    <a:pt x="6880" y="102695"/>
                  </a:lnTo>
                  <a:lnTo>
                    <a:pt x="17191" y="121517"/>
                  </a:lnTo>
                  <a:lnTo>
                    <a:pt x="32692" y="134562"/>
                  </a:lnTo>
                  <a:lnTo>
                    <a:pt x="41739" y="139679"/>
                  </a:lnTo>
                  <a:lnTo>
                    <a:pt x="50111" y="140750"/>
                  </a:lnTo>
                  <a:lnTo>
                    <a:pt x="65650" y="135701"/>
                  </a:lnTo>
                  <a:lnTo>
                    <a:pt x="77236" y="122539"/>
                  </a:lnTo>
                  <a:lnTo>
                    <a:pt x="85115" y="103821"/>
                  </a:lnTo>
                  <a:lnTo>
                    <a:pt x="88617" y="79904"/>
                  </a:lnTo>
                  <a:lnTo>
                    <a:pt x="90721" y="75164"/>
                  </a:lnTo>
                  <a:lnTo>
                    <a:pt x="93293" y="75513"/>
                  </a:lnTo>
                  <a:lnTo>
                    <a:pt x="130748" y="124457"/>
                  </a:lnTo>
                  <a:lnTo>
                    <a:pt x="175646" y="149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03626" y="333653"/>
              <a:ext cx="137512" cy="158178"/>
            </a:xfrm>
            <a:custGeom>
              <a:avLst/>
              <a:gdLst/>
              <a:ahLst/>
              <a:cxnLst/>
              <a:rect l="0" t="0" r="0" b="0"/>
              <a:pathLst>
                <a:path w="137512" h="158178">
                  <a:moveTo>
                    <a:pt x="105926" y="18130"/>
                  </a:moveTo>
                  <a:lnTo>
                    <a:pt x="94747" y="6952"/>
                  </a:lnTo>
                  <a:lnTo>
                    <a:pt x="73662" y="1463"/>
                  </a:lnTo>
                  <a:lnTo>
                    <a:pt x="59849" y="0"/>
                  </a:lnTo>
                  <a:lnTo>
                    <a:pt x="48302" y="2534"/>
                  </a:lnTo>
                  <a:lnTo>
                    <a:pt x="29233" y="14708"/>
                  </a:lnTo>
                  <a:lnTo>
                    <a:pt x="5343" y="41292"/>
                  </a:lnTo>
                  <a:lnTo>
                    <a:pt x="0" y="67419"/>
                  </a:lnTo>
                  <a:lnTo>
                    <a:pt x="2696" y="95018"/>
                  </a:lnTo>
                  <a:lnTo>
                    <a:pt x="17368" y="123710"/>
                  </a:lnTo>
                  <a:lnTo>
                    <a:pt x="29911" y="139534"/>
                  </a:lnTo>
                  <a:lnTo>
                    <a:pt x="55717" y="156007"/>
                  </a:lnTo>
                  <a:lnTo>
                    <a:pt x="78541" y="158177"/>
                  </a:lnTo>
                  <a:lnTo>
                    <a:pt x="137511" y="155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04308" y="183327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2195" y="52050"/>
                  </a:lnTo>
                  <a:lnTo>
                    <a:pt x="650" y="108229"/>
                  </a:lnTo>
                  <a:lnTo>
                    <a:pt x="193" y="169328"/>
                  </a:lnTo>
                  <a:lnTo>
                    <a:pt x="57" y="228766"/>
                  </a:lnTo>
                  <a:lnTo>
                    <a:pt x="17" y="28030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67438" y="267989"/>
              <a:ext cx="200042" cy="10095"/>
            </a:xfrm>
            <a:custGeom>
              <a:avLst/>
              <a:gdLst/>
              <a:ahLst/>
              <a:cxnLst/>
              <a:rect l="0" t="0" r="0" b="0"/>
              <a:pathLst>
                <a:path w="200042" h="10095">
                  <a:moveTo>
                    <a:pt x="200041" y="10094"/>
                  </a:moveTo>
                  <a:lnTo>
                    <a:pt x="151110" y="6975"/>
                  </a:lnTo>
                  <a:lnTo>
                    <a:pt x="103264" y="1761"/>
                  </a:lnTo>
                  <a:lnTo>
                    <a:pt x="40284" y="0"/>
                  </a:lnTo>
                  <a:lnTo>
                    <a:pt x="20634" y="2878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0650" y="33072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9878" y="16768"/>
                  </a:lnTo>
                  <a:lnTo>
                    <a:pt x="2927" y="55141"/>
                  </a:lnTo>
                  <a:lnTo>
                    <a:pt x="578" y="112104"/>
                  </a:lnTo>
                  <a:lnTo>
                    <a:pt x="115" y="15905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62235" y="2254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26683" y="330726"/>
              <a:ext cx="111685" cy="180025"/>
            </a:xfrm>
            <a:custGeom>
              <a:avLst/>
              <a:gdLst/>
              <a:ahLst/>
              <a:cxnLst/>
              <a:rect l="0" t="0" r="0" b="0"/>
              <a:pathLst>
                <a:path w="111685" h="180025">
                  <a:moveTo>
                    <a:pt x="82951" y="0"/>
                  </a:moveTo>
                  <a:lnTo>
                    <a:pt x="60594" y="0"/>
                  </a:lnTo>
                  <a:lnTo>
                    <a:pt x="43379" y="6239"/>
                  </a:lnTo>
                  <a:lnTo>
                    <a:pt x="35513" y="11178"/>
                  </a:lnTo>
                  <a:lnTo>
                    <a:pt x="13264" y="40487"/>
                  </a:lnTo>
                  <a:lnTo>
                    <a:pt x="3032" y="78806"/>
                  </a:lnTo>
                  <a:lnTo>
                    <a:pt x="0" y="125385"/>
                  </a:lnTo>
                  <a:lnTo>
                    <a:pt x="5530" y="149703"/>
                  </a:lnTo>
                  <a:lnTo>
                    <a:pt x="10280" y="159464"/>
                  </a:lnTo>
                  <a:lnTo>
                    <a:pt x="24918" y="173428"/>
                  </a:lnTo>
                  <a:lnTo>
                    <a:pt x="33734" y="178790"/>
                  </a:lnTo>
                  <a:lnTo>
                    <a:pt x="43120" y="180024"/>
                  </a:lnTo>
                  <a:lnTo>
                    <a:pt x="62909" y="175157"/>
                  </a:lnTo>
                  <a:lnTo>
                    <a:pt x="88191" y="159263"/>
                  </a:lnTo>
                  <a:lnTo>
                    <a:pt x="100098" y="143313"/>
                  </a:lnTo>
                  <a:lnTo>
                    <a:pt x="108119" y="122186"/>
                  </a:lnTo>
                  <a:lnTo>
                    <a:pt x="111684" y="93299"/>
                  </a:lnTo>
                  <a:lnTo>
                    <a:pt x="97495" y="33805"/>
                  </a:lnTo>
                  <a:lnTo>
                    <a:pt x="9348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30692" y="309214"/>
              <a:ext cx="207882" cy="232083"/>
            </a:xfrm>
            <a:custGeom>
              <a:avLst/>
              <a:gdLst/>
              <a:ahLst/>
              <a:cxnLst/>
              <a:rect l="0" t="0" r="0" b="0"/>
              <a:pathLst>
                <a:path w="207882" h="232083">
                  <a:moveTo>
                    <a:pt x="0" y="42569"/>
                  </a:moveTo>
                  <a:lnTo>
                    <a:pt x="56395" y="100134"/>
                  </a:lnTo>
                  <a:lnTo>
                    <a:pt x="76111" y="129425"/>
                  </a:lnTo>
                  <a:lnTo>
                    <a:pt x="88712" y="167220"/>
                  </a:lnTo>
                  <a:lnTo>
                    <a:pt x="92070" y="194286"/>
                  </a:lnTo>
                  <a:lnTo>
                    <a:pt x="90626" y="201035"/>
                  </a:lnTo>
                  <a:lnTo>
                    <a:pt x="87323" y="203195"/>
                  </a:lnTo>
                  <a:lnTo>
                    <a:pt x="82782" y="202296"/>
                  </a:lnTo>
                  <a:lnTo>
                    <a:pt x="74616" y="185698"/>
                  </a:lnTo>
                  <a:lnTo>
                    <a:pt x="59842" y="132972"/>
                  </a:lnTo>
                  <a:lnTo>
                    <a:pt x="49186" y="85863"/>
                  </a:lnTo>
                  <a:lnTo>
                    <a:pt x="49798" y="34860"/>
                  </a:lnTo>
                  <a:lnTo>
                    <a:pt x="54255" y="22222"/>
                  </a:lnTo>
                  <a:lnTo>
                    <a:pt x="68567" y="5060"/>
                  </a:lnTo>
                  <a:lnTo>
                    <a:pt x="77297" y="1185"/>
                  </a:lnTo>
                  <a:lnTo>
                    <a:pt x="96354" y="0"/>
                  </a:lnTo>
                  <a:lnTo>
                    <a:pt x="126815" y="11498"/>
                  </a:lnTo>
                  <a:lnTo>
                    <a:pt x="152478" y="29723"/>
                  </a:lnTo>
                  <a:lnTo>
                    <a:pt x="174900" y="61120"/>
                  </a:lnTo>
                  <a:lnTo>
                    <a:pt x="195031" y="120886"/>
                  </a:lnTo>
                  <a:lnTo>
                    <a:pt x="207153" y="178965"/>
                  </a:lnTo>
                  <a:lnTo>
                    <a:pt x="207881" y="203795"/>
                  </a:lnTo>
                  <a:lnTo>
                    <a:pt x="200041" y="232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4826" y="267555"/>
              <a:ext cx="213472" cy="284270"/>
            </a:xfrm>
            <a:custGeom>
              <a:avLst/>
              <a:gdLst/>
              <a:ahLst/>
              <a:cxnLst/>
              <a:rect l="0" t="0" r="0" b="0"/>
              <a:pathLst>
                <a:path w="213472" h="284270">
                  <a:moveTo>
                    <a:pt x="126477" y="0"/>
                  </a:moveTo>
                  <a:lnTo>
                    <a:pt x="64385" y="5589"/>
                  </a:lnTo>
                  <a:lnTo>
                    <a:pt x="32040" y="20243"/>
                  </a:lnTo>
                  <a:lnTo>
                    <a:pt x="5819" y="44992"/>
                  </a:lnTo>
                  <a:lnTo>
                    <a:pt x="1585" y="54561"/>
                  </a:lnTo>
                  <a:lnTo>
                    <a:pt x="0" y="74552"/>
                  </a:lnTo>
                  <a:lnTo>
                    <a:pt x="3554" y="83627"/>
                  </a:lnTo>
                  <a:lnTo>
                    <a:pt x="16862" y="99948"/>
                  </a:lnTo>
                  <a:lnTo>
                    <a:pt x="49675" y="116702"/>
                  </a:lnTo>
                  <a:lnTo>
                    <a:pt x="102684" y="125608"/>
                  </a:lnTo>
                  <a:lnTo>
                    <a:pt x="155096" y="137419"/>
                  </a:lnTo>
                  <a:lnTo>
                    <a:pt x="176631" y="145303"/>
                  </a:lnTo>
                  <a:lnTo>
                    <a:pt x="194001" y="156606"/>
                  </a:lnTo>
                  <a:lnTo>
                    <a:pt x="206400" y="175667"/>
                  </a:lnTo>
                  <a:lnTo>
                    <a:pt x="213471" y="198567"/>
                  </a:lnTo>
                  <a:lnTo>
                    <a:pt x="212715" y="220443"/>
                  </a:lnTo>
                  <a:lnTo>
                    <a:pt x="200122" y="252490"/>
                  </a:lnTo>
                  <a:lnTo>
                    <a:pt x="184944" y="267416"/>
                  </a:lnTo>
                  <a:lnTo>
                    <a:pt x="165331" y="276779"/>
                  </a:lnTo>
                  <a:lnTo>
                    <a:pt x="11594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1684559" y="631712"/>
            <a:ext cx="5622219" cy="52641"/>
          </a:xfrm>
          <a:custGeom>
            <a:avLst/>
            <a:gdLst/>
            <a:ahLst/>
            <a:cxnLst/>
            <a:rect l="0" t="0" r="0" b="0"/>
            <a:pathLst>
              <a:path w="5622219" h="52641">
                <a:moveTo>
                  <a:pt x="5622218" y="21054"/>
                </a:moveTo>
                <a:lnTo>
                  <a:pt x="5568074" y="24174"/>
                </a:lnTo>
                <a:lnTo>
                  <a:pt x="5507538" y="35709"/>
                </a:lnTo>
                <a:lnTo>
                  <a:pt x="5456567" y="40214"/>
                </a:lnTo>
                <a:lnTo>
                  <a:pt x="5404420" y="41549"/>
                </a:lnTo>
                <a:lnTo>
                  <a:pt x="5346335" y="41945"/>
                </a:lnTo>
                <a:lnTo>
                  <a:pt x="5295850" y="42062"/>
                </a:lnTo>
                <a:lnTo>
                  <a:pt x="5234488" y="36508"/>
                </a:lnTo>
                <a:lnTo>
                  <a:pt x="5181211" y="33042"/>
                </a:lnTo>
                <a:lnTo>
                  <a:pt x="5120118" y="30701"/>
                </a:lnTo>
                <a:lnTo>
                  <a:pt x="5071285" y="24433"/>
                </a:lnTo>
                <a:lnTo>
                  <a:pt x="5009150" y="21722"/>
                </a:lnTo>
                <a:lnTo>
                  <a:pt x="4946488" y="21186"/>
                </a:lnTo>
                <a:lnTo>
                  <a:pt x="4897657" y="21093"/>
                </a:lnTo>
                <a:lnTo>
                  <a:pt x="4835990" y="13826"/>
                </a:lnTo>
                <a:lnTo>
                  <a:pt x="4785888" y="11504"/>
                </a:lnTo>
                <a:lnTo>
                  <a:pt x="4733998" y="10816"/>
                </a:lnTo>
                <a:lnTo>
                  <a:pt x="4681578" y="10612"/>
                </a:lnTo>
                <a:lnTo>
                  <a:pt x="4629002" y="10551"/>
                </a:lnTo>
                <a:lnTo>
                  <a:pt x="4576379" y="10533"/>
                </a:lnTo>
                <a:lnTo>
                  <a:pt x="4523742" y="10528"/>
                </a:lnTo>
                <a:lnTo>
                  <a:pt x="4471102" y="9357"/>
                </a:lnTo>
                <a:lnTo>
                  <a:pt x="4418459" y="3290"/>
                </a:lnTo>
                <a:lnTo>
                  <a:pt x="4365817" y="973"/>
                </a:lnTo>
                <a:lnTo>
                  <a:pt x="4313175" y="286"/>
                </a:lnTo>
                <a:lnTo>
                  <a:pt x="4260532" y="83"/>
                </a:lnTo>
                <a:lnTo>
                  <a:pt x="4207890" y="23"/>
                </a:lnTo>
                <a:lnTo>
                  <a:pt x="4155248" y="5"/>
                </a:lnTo>
                <a:lnTo>
                  <a:pt x="4102605" y="0"/>
                </a:lnTo>
                <a:lnTo>
                  <a:pt x="4049962" y="1168"/>
                </a:lnTo>
                <a:lnTo>
                  <a:pt x="3997320" y="7233"/>
                </a:lnTo>
                <a:lnTo>
                  <a:pt x="3943507" y="9550"/>
                </a:lnTo>
                <a:lnTo>
                  <a:pt x="3884799" y="10237"/>
                </a:lnTo>
                <a:lnTo>
                  <a:pt x="3828669" y="11610"/>
                </a:lnTo>
                <a:lnTo>
                  <a:pt x="3769275" y="17736"/>
                </a:lnTo>
                <a:lnTo>
                  <a:pt x="3714112" y="20071"/>
                </a:lnTo>
                <a:lnTo>
                  <a:pt x="3659553" y="20763"/>
                </a:lnTo>
                <a:lnTo>
                  <a:pt x="3600623" y="20968"/>
                </a:lnTo>
                <a:lnTo>
                  <a:pt x="3544428" y="22199"/>
                </a:lnTo>
                <a:lnTo>
                  <a:pt x="3483844" y="28282"/>
                </a:lnTo>
                <a:lnTo>
                  <a:pt x="3421439" y="30605"/>
                </a:lnTo>
                <a:lnTo>
                  <a:pt x="3358495" y="31293"/>
                </a:lnTo>
                <a:lnTo>
                  <a:pt x="3295392" y="32667"/>
                </a:lnTo>
                <a:lnTo>
                  <a:pt x="3233410" y="38793"/>
                </a:lnTo>
                <a:lnTo>
                  <a:pt x="3176311" y="42298"/>
                </a:lnTo>
                <a:lnTo>
                  <a:pt x="3115459" y="49056"/>
                </a:lnTo>
                <a:lnTo>
                  <a:pt x="3073888" y="51047"/>
                </a:lnTo>
                <a:lnTo>
                  <a:pt x="3028895" y="51932"/>
                </a:lnTo>
                <a:lnTo>
                  <a:pt x="2982772" y="52325"/>
                </a:lnTo>
                <a:lnTo>
                  <a:pt x="2938877" y="52500"/>
                </a:lnTo>
                <a:lnTo>
                  <a:pt x="2895971" y="52578"/>
                </a:lnTo>
                <a:lnTo>
                  <a:pt x="2852335" y="52612"/>
                </a:lnTo>
                <a:lnTo>
                  <a:pt x="2805645" y="52628"/>
                </a:lnTo>
                <a:lnTo>
                  <a:pt x="2760718" y="52634"/>
                </a:lnTo>
                <a:lnTo>
                  <a:pt x="2717353" y="52637"/>
                </a:lnTo>
                <a:lnTo>
                  <a:pt x="2674683" y="52639"/>
                </a:lnTo>
                <a:lnTo>
                  <a:pt x="2611200" y="52640"/>
                </a:lnTo>
                <a:lnTo>
                  <a:pt x="2547936" y="52640"/>
                </a:lnTo>
                <a:lnTo>
                  <a:pt x="2502681" y="52640"/>
                </a:lnTo>
                <a:lnTo>
                  <a:pt x="2456440" y="52640"/>
                </a:lnTo>
                <a:lnTo>
                  <a:pt x="2412493" y="52640"/>
                </a:lnTo>
                <a:lnTo>
                  <a:pt x="2369564" y="52640"/>
                </a:lnTo>
                <a:lnTo>
                  <a:pt x="2325918" y="51470"/>
                </a:lnTo>
                <a:lnTo>
                  <a:pt x="2279224" y="47051"/>
                </a:lnTo>
                <a:lnTo>
                  <a:pt x="2234294" y="44307"/>
                </a:lnTo>
                <a:lnTo>
                  <a:pt x="2190929" y="43087"/>
                </a:lnTo>
                <a:lnTo>
                  <a:pt x="2148258" y="42545"/>
                </a:lnTo>
                <a:lnTo>
                  <a:pt x="2099658" y="42304"/>
                </a:lnTo>
                <a:lnTo>
                  <a:pt x="2049203" y="42197"/>
                </a:lnTo>
                <a:lnTo>
                  <a:pt x="2003381" y="42149"/>
                </a:lnTo>
                <a:lnTo>
                  <a:pt x="1959619" y="42128"/>
                </a:lnTo>
                <a:lnTo>
                  <a:pt x="1915603" y="40949"/>
                </a:lnTo>
                <a:lnTo>
                  <a:pt x="1868744" y="36525"/>
                </a:lnTo>
                <a:lnTo>
                  <a:pt x="1823741" y="33780"/>
                </a:lnTo>
                <a:lnTo>
                  <a:pt x="1780344" y="32559"/>
                </a:lnTo>
                <a:lnTo>
                  <a:pt x="1737659" y="32017"/>
                </a:lnTo>
                <a:lnTo>
                  <a:pt x="1674166" y="31711"/>
                </a:lnTo>
                <a:lnTo>
                  <a:pt x="1628858" y="28520"/>
                </a:lnTo>
                <a:lnTo>
                  <a:pt x="1582595" y="24373"/>
                </a:lnTo>
                <a:lnTo>
                  <a:pt x="1538636" y="22529"/>
                </a:lnTo>
                <a:lnTo>
                  <a:pt x="1492583" y="21710"/>
                </a:lnTo>
                <a:lnTo>
                  <a:pt x="1444819" y="21346"/>
                </a:lnTo>
                <a:lnTo>
                  <a:pt x="1396294" y="21184"/>
                </a:lnTo>
                <a:lnTo>
                  <a:pt x="1347431" y="17992"/>
                </a:lnTo>
                <a:lnTo>
                  <a:pt x="1299589" y="13844"/>
                </a:lnTo>
                <a:lnTo>
                  <a:pt x="1254928" y="12001"/>
                </a:lnTo>
                <a:lnTo>
                  <a:pt x="1208563" y="11181"/>
                </a:lnTo>
                <a:lnTo>
                  <a:pt x="1161830" y="10817"/>
                </a:lnTo>
                <a:lnTo>
                  <a:pt x="1117663" y="10655"/>
                </a:lnTo>
                <a:lnTo>
                  <a:pt x="1074637" y="10583"/>
                </a:lnTo>
                <a:lnTo>
                  <a:pt x="1030948" y="10551"/>
                </a:lnTo>
                <a:lnTo>
                  <a:pt x="984234" y="10537"/>
                </a:lnTo>
                <a:lnTo>
                  <a:pt x="939296" y="10531"/>
                </a:lnTo>
                <a:lnTo>
                  <a:pt x="895927" y="10528"/>
                </a:lnTo>
                <a:lnTo>
                  <a:pt x="853255" y="10527"/>
                </a:lnTo>
                <a:lnTo>
                  <a:pt x="789770" y="10526"/>
                </a:lnTo>
                <a:lnTo>
                  <a:pt x="726506" y="10526"/>
                </a:lnTo>
                <a:lnTo>
                  <a:pt x="663307" y="10526"/>
                </a:lnTo>
                <a:lnTo>
                  <a:pt x="600128" y="10526"/>
                </a:lnTo>
                <a:lnTo>
                  <a:pt x="536955" y="10526"/>
                </a:lnTo>
                <a:lnTo>
                  <a:pt x="479372" y="10526"/>
                </a:lnTo>
                <a:lnTo>
                  <a:pt x="419677" y="10526"/>
                </a:lnTo>
                <a:lnTo>
                  <a:pt x="363125" y="10526"/>
                </a:lnTo>
                <a:lnTo>
                  <a:pt x="309324" y="16115"/>
                </a:lnTo>
                <a:lnTo>
                  <a:pt x="256338" y="19591"/>
                </a:lnTo>
                <a:lnTo>
                  <a:pt x="203594" y="26210"/>
                </a:lnTo>
                <a:lnTo>
                  <a:pt x="150921" y="29991"/>
                </a:lnTo>
                <a:lnTo>
                  <a:pt x="98270" y="31111"/>
                </a:lnTo>
                <a:lnTo>
                  <a:pt x="38822" y="38725"/>
                </a:lnTo>
                <a:lnTo>
                  <a:pt x="0" y="421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73782" y="1084435"/>
            <a:ext cx="5527462" cy="505369"/>
            <a:chOff x="473782" y="1084435"/>
            <a:chExt cx="5527462" cy="505369"/>
          </a:xfrm>
        </p:grpSpPr>
        <p:sp>
          <p:nvSpPr>
            <p:cNvPr id="35" name="Freeform 34"/>
            <p:cNvSpPr/>
            <p:nvPr/>
          </p:nvSpPr>
          <p:spPr>
            <a:xfrm>
              <a:off x="473782" y="124236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4268" y="56215"/>
                  </a:lnTo>
                  <a:lnTo>
                    <a:pt x="843" y="117906"/>
                  </a:lnTo>
                  <a:lnTo>
                    <a:pt x="250" y="169076"/>
                  </a:lnTo>
                  <a:lnTo>
                    <a:pt x="74" y="218163"/>
                  </a:lnTo>
                  <a:lnTo>
                    <a:pt x="22" y="265462"/>
                  </a:lnTo>
                  <a:lnTo>
                    <a:pt x="6" y="31028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0124" y="1537160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78885" y="1126549"/>
              <a:ext cx="195064" cy="366460"/>
            </a:xfrm>
            <a:custGeom>
              <a:avLst/>
              <a:gdLst/>
              <a:ahLst/>
              <a:cxnLst/>
              <a:rect l="0" t="0" r="0" b="0"/>
              <a:pathLst>
                <a:path w="195064" h="366460">
                  <a:moveTo>
                    <a:pt x="37135" y="147399"/>
                  </a:moveTo>
                  <a:lnTo>
                    <a:pt x="28070" y="206016"/>
                  </a:lnTo>
                  <a:lnTo>
                    <a:pt x="25726" y="259020"/>
                  </a:lnTo>
                  <a:lnTo>
                    <a:pt x="17580" y="320892"/>
                  </a:lnTo>
                  <a:lnTo>
                    <a:pt x="16523" y="361931"/>
                  </a:lnTo>
                  <a:lnTo>
                    <a:pt x="15205" y="366459"/>
                  </a:lnTo>
                  <a:lnTo>
                    <a:pt x="13156" y="364799"/>
                  </a:lnTo>
                  <a:lnTo>
                    <a:pt x="8931" y="350476"/>
                  </a:lnTo>
                  <a:lnTo>
                    <a:pt x="6218" y="300033"/>
                  </a:lnTo>
                  <a:lnTo>
                    <a:pt x="5748" y="251116"/>
                  </a:lnTo>
                  <a:lnTo>
                    <a:pt x="0" y="193362"/>
                  </a:lnTo>
                  <a:lnTo>
                    <a:pt x="2086" y="159068"/>
                  </a:lnTo>
                  <a:lnTo>
                    <a:pt x="16546" y="105435"/>
                  </a:lnTo>
                  <a:lnTo>
                    <a:pt x="24475" y="85464"/>
                  </a:lnTo>
                  <a:lnTo>
                    <a:pt x="43263" y="61067"/>
                  </a:lnTo>
                  <a:lnTo>
                    <a:pt x="71706" y="40191"/>
                  </a:lnTo>
                  <a:lnTo>
                    <a:pt x="122646" y="22063"/>
                  </a:lnTo>
                  <a:lnTo>
                    <a:pt x="184892" y="3208"/>
                  </a:lnTo>
                  <a:lnTo>
                    <a:pt x="1950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84435" y="1316062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72467" y="27511"/>
                  </a:lnTo>
                  <a:lnTo>
                    <a:pt x="9286" y="5782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63419" y="135817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6355" y="10252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42362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2268" y="1354302"/>
              <a:ext cx="124570" cy="161802"/>
            </a:xfrm>
            <a:custGeom>
              <a:avLst/>
              <a:gdLst/>
              <a:ahLst/>
              <a:cxnLst/>
              <a:rect l="0" t="0" r="0" b="0"/>
              <a:pathLst>
                <a:path w="124570" h="161802">
                  <a:moveTo>
                    <a:pt x="5379" y="56516"/>
                  </a:moveTo>
                  <a:lnTo>
                    <a:pt x="5379" y="115133"/>
                  </a:lnTo>
                  <a:lnTo>
                    <a:pt x="11445" y="152713"/>
                  </a:lnTo>
                  <a:lnTo>
                    <a:pt x="0" y="107591"/>
                  </a:lnTo>
                  <a:lnTo>
                    <a:pt x="4440" y="50721"/>
                  </a:lnTo>
                  <a:lnTo>
                    <a:pt x="10690" y="15805"/>
                  </a:lnTo>
                  <a:lnTo>
                    <a:pt x="17109" y="8318"/>
                  </a:lnTo>
                  <a:lnTo>
                    <a:pt x="36719" y="0"/>
                  </a:lnTo>
                  <a:lnTo>
                    <a:pt x="46159" y="121"/>
                  </a:lnTo>
                  <a:lnTo>
                    <a:pt x="62888" y="6495"/>
                  </a:lnTo>
                  <a:lnTo>
                    <a:pt x="85460" y="28827"/>
                  </a:lnTo>
                  <a:lnTo>
                    <a:pt x="109656" y="78086"/>
                  </a:lnTo>
                  <a:lnTo>
                    <a:pt x="124503" y="119789"/>
                  </a:lnTo>
                  <a:lnTo>
                    <a:pt x="124569" y="129113"/>
                  </a:lnTo>
                  <a:lnTo>
                    <a:pt x="110664" y="161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17455" y="1188886"/>
              <a:ext cx="124991" cy="367880"/>
            </a:xfrm>
            <a:custGeom>
              <a:avLst/>
              <a:gdLst/>
              <a:ahLst/>
              <a:cxnLst/>
              <a:rect l="0" t="0" r="0" b="0"/>
              <a:pathLst>
                <a:path w="124991" h="367880">
                  <a:moveTo>
                    <a:pt x="93405" y="242989"/>
                  </a:moveTo>
                  <a:lnTo>
                    <a:pt x="64096" y="204616"/>
                  </a:lnTo>
                  <a:lnTo>
                    <a:pt x="56318" y="201029"/>
                  </a:lnTo>
                  <a:lnTo>
                    <a:pt x="38317" y="200164"/>
                  </a:lnTo>
                  <a:lnTo>
                    <a:pt x="29774" y="203910"/>
                  </a:lnTo>
                  <a:lnTo>
                    <a:pt x="14042" y="217432"/>
                  </a:lnTo>
                  <a:lnTo>
                    <a:pt x="5490" y="238260"/>
                  </a:lnTo>
                  <a:lnTo>
                    <a:pt x="0" y="289758"/>
                  </a:lnTo>
                  <a:lnTo>
                    <a:pt x="10279" y="347501"/>
                  </a:lnTo>
                  <a:lnTo>
                    <a:pt x="13421" y="358287"/>
                  </a:lnTo>
                  <a:lnTo>
                    <a:pt x="20195" y="364308"/>
                  </a:lnTo>
                  <a:lnTo>
                    <a:pt x="29390" y="367152"/>
                  </a:lnTo>
                  <a:lnTo>
                    <a:pt x="40200" y="367879"/>
                  </a:lnTo>
                  <a:lnTo>
                    <a:pt x="49746" y="364853"/>
                  </a:lnTo>
                  <a:lnTo>
                    <a:pt x="66592" y="352133"/>
                  </a:lnTo>
                  <a:lnTo>
                    <a:pt x="83640" y="325241"/>
                  </a:lnTo>
                  <a:lnTo>
                    <a:pt x="99881" y="267902"/>
                  </a:lnTo>
                  <a:lnTo>
                    <a:pt x="110792" y="217485"/>
                  </a:lnTo>
                  <a:lnTo>
                    <a:pt x="119093" y="165503"/>
                  </a:lnTo>
                  <a:lnTo>
                    <a:pt x="116354" y="114225"/>
                  </a:lnTo>
                  <a:lnTo>
                    <a:pt x="111716" y="54384"/>
                  </a:lnTo>
                  <a:lnTo>
                    <a:pt x="99881" y="3093"/>
                  </a:lnTo>
                  <a:lnTo>
                    <a:pt x="96553" y="0"/>
                  </a:lnTo>
                  <a:lnTo>
                    <a:pt x="93164" y="2618"/>
                  </a:lnTo>
                  <a:lnTo>
                    <a:pt x="89734" y="9042"/>
                  </a:lnTo>
                  <a:lnTo>
                    <a:pt x="84908" y="46030"/>
                  </a:lnTo>
                  <a:lnTo>
                    <a:pt x="89067" y="94034"/>
                  </a:lnTo>
                  <a:lnTo>
                    <a:pt x="92548" y="154251"/>
                  </a:lnTo>
                  <a:lnTo>
                    <a:pt x="96355" y="211206"/>
                  </a:lnTo>
                  <a:lnTo>
                    <a:pt x="111341" y="271992"/>
                  </a:lnTo>
                  <a:lnTo>
                    <a:pt x="124990" y="30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79361" y="1356441"/>
              <a:ext cx="173697" cy="176960"/>
            </a:xfrm>
            <a:custGeom>
              <a:avLst/>
              <a:gdLst/>
              <a:ahLst/>
              <a:cxnLst/>
              <a:rect l="0" t="0" r="0" b="0"/>
              <a:pathLst>
                <a:path w="173697" h="176960">
                  <a:moveTo>
                    <a:pt x="142110" y="96491"/>
                  </a:moveTo>
                  <a:lnTo>
                    <a:pt x="127538" y="53800"/>
                  </a:lnTo>
                  <a:lnTo>
                    <a:pt x="102707" y="17738"/>
                  </a:lnTo>
                  <a:lnTo>
                    <a:pt x="76623" y="887"/>
                  </a:lnTo>
                  <a:lnTo>
                    <a:pt x="66866" y="0"/>
                  </a:lnTo>
                  <a:lnTo>
                    <a:pt x="46667" y="5253"/>
                  </a:lnTo>
                  <a:lnTo>
                    <a:pt x="15565" y="26954"/>
                  </a:lnTo>
                  <a:lnTo>
                    <a:pt x="3979" y="48818"/>
                  </a:lnTo>
                  <a:lnTo>
                    <a:pt x="0" y="74133"/>
                  </a:lnTo>
                  <a:lnTo>
                    <a:pt x="6978" y="128513"/>
                  </a:lnTo>
                  <a:lnTo>
                    <a:pt x="9908" y="142406"/>
                  </a:lnTo>
                  <a:lnTo>
                    <a:pt x="22522" y="164081"/>
                  </a:lnTo>
                  <a:lnTo>
                    <a:pt x="30799" y="173136"/>
                  </a:lnTo>
                  <a:lnTo>
                    <a:pt x="39827" y="176834"/>
                  </a:lnTo>
                  <a:lnTo>
                    <a:pt x="49355" y="176959"/>
                  </a:lnTo>
                  <a:lnTo>
                    <a:pt x="68130" y="170859"/>
                  </a:lnTo>
                  <a:lnTo>
                    <a:pt x="84274" y="160349"/>
                  </a:lnTo>
                  <a:lnTo>
                    <a:pt x="96128" y="144760"/>
                  </a:lnTo>
                  <a:lnTo>
                    <a:pt x="104126" y="124963"/>
                  </a:lnTo>
                  <a:lnTo>
                    <a:pt x="107681" y="100566"/>
                  </a:lnTo>
                  <a:lnTo>
                    <a:pt x="109798" y="95699"/>
                  </a:lnTo>
                  <a:lnTo>
                    <a:pt x="112380" y="95963"/>
                  </a:lnTo>
                  <a:lnTo>
                    <a:pt x="118368" y="105615"/>
                  </a:lnTo>
                  <a:lnTo>
                    <a:pt x="140789" y="150335"/>
                  </a:lnTo>
                  <a:lnTo>
                    <a:pt x="153611" y="161366"/>
                  </a:lnTo>
                  <a:lnTo>
                    <a:pt x="173696" y="170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63707" y="1330579"/>
              <a:ext cx="152604" cy="211298"/>
            </a:xfrm>
            <a:custGeom>
              <a:avLst/>
              <a:gdLst/>
              <a:ahLst/>
              <a:cxnLst/>
              <a:rect l="0" t="0" r="0" b="0"/>
              <a:pathLst>
                <a:path w="152604" h="211298">
                  <a:moveTo>
                    <a:pt x="152603" y="48654"/>
                  </a:moveTo>
                  <a:lnTo>
                    <a:pt x="143028" y="24607"/>
                  </a:lnTo>
                  <a:lnTo>
                    <a:pt x="132360" y="10280"/>
                  </a:lnTo>
                  <a:lnTo>
                    <a:pt x="113581" y="2353"/>
                  </a:lnTo>
                  <a:lnTo>
                    <a:pt x="90806" y="0"/>
                  </a:lnTo>
                  <a:lnTo>
                    <a:pt x="68986" y="2853"/>
                  </a:lnTo>
                  <a:lnTo>
                    <a:pt x="50709" y="14260"/>
                  </a:lnTo>
                  <a:lnTo>
                    <a:pt x="19912" y="44589"/>
                  </a:lnTo>
                  <a:lnTo>
                    <a:pt x="11741" y="65175"/>
                  </a:lnTo>
                  <a:lnTo>
                    <a:pt x="0" y="121756"/>
                  </a:lnTo>
                  <a:lnTo>
                    <a:pt x="2111" y="143145"/>
                  </a:lnTo>
                  <a:lnTo>
                    <a:pt x="10069" y="161230"/>
                  </a:lnTo>
                  <a:lnTo>
                    <a:pt x="34241" y="197493"/>
                  </a:lnTo>
                  <a:lnTo>
                    <a:pt x="43280" y="204032"/>
                  </a:lnTo>
                  <a:lnTo>
                    <a:pt x="65801" y="211297"/>
                  </a:lnTo>
                  <a:lnTo>
                    <a:pt x="99198" y="209798"/>
                  </a:lnTo>
                  <a:lnTo>
                    <a:pt x="131546" y="196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82350" y="1358176"/>
              <a:ext cx="105735" cy="168499"/>
            </a:xfrm>
            <a:custGeom>
              <a:avLst/>
              <a:gdLst/>
              <a:ahLst/>
              <a:cxnLst/>
              <a:rect l="0" t="0" r="0" b="0"/>
              <a:pathLst>
                <a:path w="105735" h="168499">
                  <a:moveTo>
                    <a:pt x="102416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3" y="34897"/>
                  </a:lnTo>
                  <a:lnTo>
                    <a:pt x="6813" y="64152"/>
                  </a:lnTo>
                  <a:lnTo>
                    <a:pt x="0" y="100636"/>
                  </a:lnTo>
                  <a:lnTo>
                    <a:pt x="3571" y="135493"/>
                  </a:lnTo>
                  <a:lnTo>
                    <a:pt x="12081" y="154195"/>
                  </a:lnTo>
                  <a:lnTo>
                    <a:pt x="17627" y="162458"/>
                  </a:lnTo>
                  <a:lnTo>
                    <a:pt x="24833" y="166797"/>
                  </a:lnTo>
                  <a:lnTo>
                    <a:pt x="42199" y="168498"/>
                  </a:lnTo>
                  <a:lnTo>
                    <a:pt x="58495" y="162236"/>
                  </a:lnTo>
                  <a:lnTo>
                    <a:pt x="73537" y="150483"/>
                  </a:lnTo>
                  <a:lnTo>
                    <a:pt x="93990" y="124136"/>
                  </a:lnTo>
                  <a:lnTo>
                    <a:pt x="103740" y="104304"/>
                  </a:lnTo>
                  <a:lnTo>
                    <a:pt x="105734" y="80672"/>
                  </a:lnTo>
                  <a:lnTo>
                    <a:pt x="101551" y="55741"/>
                  </a:lnTo>
                  <a:lnTo>
                    <a:pt x="813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58466" y="1368043"/>
              <a:ext cx="221099" cy="169118"/>
            </a:xfrm>
            <a:custGeom>
              <a:avLst/>
              <a:gdLst/>
              <a:ahLst/>
              <a:cxnLst/>
              <a:rect l="0" t="0" r="0" b="0"/>
              <a:pathLst>
                <a:path w="221099" h="169118">
                  <a:moveTo>
                    <a:pt x="0" y="42775"/>
                  </a:moveTo>
                  <a:lnTo>
                    <a:pt x="8333" y="80253"/>
                  </a:lnTo>
                  <a:lnTo>
                    <a:pt x="18645" y="136921"/>
                  </a:lnTo>
                  <a:lnTo>
                    <a:pt x="26061" y="161917"/>
                  </a:lnTo>
                  <a:lnTo>
                    <a:pt x="16358" y="133811"/>
                  </a:lnTo>
                  <a:lnTo>
                    <a:pt x="16239" y="114821"/>
                  </a:lnTo>
                  <a:lnTo>
                    <a:pt x="32087" y="53159"/>
                  </a:lnTo>
                  <a:lnTo>
                    <a:pt x="45722" y="11161"/>
                  </a:lnTo>
                  <a:lnTo>
                    <a:pt x="50369" y="6491"/>
                  </a:lnTo>
                  <a:lnTo>
                    <a:pt x="55806" y="5718"/>
                  </a:lnTo>
                  <a:lnTo>
                    <a:pt x="61770" y="7542"/>
                  </a:lnTo>
                  <a:lnTo>
                    <a:pt x="71517" y="18927"/>
                  </a:lnTo>
                  <a:lnTo>
                    <a:pt x="94565" y="75040"/>
                  </a:lnTo>
                  <a:lnTo>
                    <a:pt x="98138" y="85342"/>
                  </a:lnTo>
                  <a:lnTo>
                    <a:pt x="101690" y="88701"/>
                  </a:lnTo>
                  <a:lnTo>
                    <a:pt x="105228" y="87430"/>
                  </a:lnTo>
                  <a:lnTo>
                    <a:pt x="108757" y="83074"/>
                  </a:lnTo>
                  <a:lnTo>
                    <a:pt x="120783" y="22098"/>
                  </a:lnTo>
                  <a:lnTo>
                    <a:pt x="126146" y="13783"/>
                  </a:lnTo>
                  <a:lnTo>
                    <a:pt x="141462" y="1424"/>
                  </a:lnTo>
                  <a:lnTo>
                    <a:pt x="150460" y="0"/>
                  </a:lnTo>
                  <a:lnTo>
                    <a:pt x="169816" y="4657"/>
                  </a:lnTo>
                  <a:lnTo>
                    <a:pt x="183879" y="17645"/>
                  </a:lnTo>
                  <a:lnTo>
                    <a:pt x="210075" y="74927"/>
                  </a:lnTo>
                  <a:lnTo>
                    <a:pt x="217832" y="109234"/>
                  </a:lnTo>
                  <a:lnTo>
                    <a:pt x="221098" y="169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74321" y="1370242"/>
              <a:ext cx="256932" cy="166919"/>
            </a:xfrm>
            <a:custGeom>
              <a:avLst/>
              <a:gdLst/>
              <a:ahLst/>
              <a:cxnLst/>
              <a:rect l="0" t="0" r="0" b="0"/>
              <a:pathLst>
                <a:path w="256932" h="166919">
                  <a:moveTo>
                    <a:pt x="0" y="40576"/>
                  </a:moveTo>
                  <a:lnTo>
                    <a:pt x="0" y="97840"/>
                  </a:lnTo>
                  <a:lnTo>
                    <a:pt x="5589" y="153143"/>
                  </a:lnTo>
                  <a:lnTo>
                    <a:pt x="7236" y="156565"/>
                  </a:lnTo>
                  <a:lnTo>
                    <a:pt x="8333" y="154167"/>
                  </a:lnTo>
                  <a:lnTo>
                    <a:pt x="8383" y="140194"/>
                  </a:lnTo>
                  <a:lnTo>
                    <a:pt x="1335" y="81294"/>
                  </a:lnTo>
                  <a:lnTo>
                    <a:pt x="11628" y="20722"/>
                  </a:lnTo>
                  <a:lnTo>
                    <a:pt x="14771" y="9792"/>
                  </a:lnTo>
                  <a:lnTo>
                    <a:pt x="21546" y="3676"/>
                  </a:lnTo>
                  <a:lnTo>
                    <a:pt x="30741" y="768"/>
                  </a:lnTo>
                  <a:lnTo>
                    <a:pt x="41551" y="0"/>
                  </a:lnTo>
                  <a:lnTo>
                    <a:pt x="59801" y="5385"/>
                  </a:lnTo>
                  <a:lnTo>
                    <a:pt x="67943" y="10096"/>
                  </a:lnTo>
                  <a:lnTo>
                    <a:pt x="80110" y="27809"/>
                  </a:lnTo>
                  <a:lnTo>
                    <a:pt x="101233" y="82395"/>
                  </a:lnTo>
                  <a:lnTo>
                    <a:pt x="108554" y="103616"/>
                  </a:lnTo>
                  <a:lnTo>
                    <a:pt x="113313" y="108339"/>
                  </a:lnTo>
                  <a:lnTo>
                    <a:pt x="118826" y="109148"/>
                  </a:lnTo>
                  <a:lnTo>
                    <a:pt x="124841" y="107348"/>
                  </a:lnTo>
                  <a:lnTo>
                    <a:pt x="128851" y="101468"/>
                  </a:lnTo>
                  <a:lnTo>
                    <a:pt x="141403" y="45446"/>
                  </a:lnTo>
                  <a:lnTo>
                    <a:pt x="156801" y="16023"/>
                  </a:lnTo>
                  <a:lnTo>
                    <a:pt x="164195" y="11339"/>
                  </a:lnTo>
                  <a:lnTo>
                    <a:pt x="181770" y="9255"/>
                  </a:lnTo>
                  <a:lnTo>
                    <a:pt x="198160" y="15347"/>
                  </a:lnTo>
                  <a:lnTo>
                    <a:pt x="213243" y="27024"/>
                  </a:lnTo>
                  <a:lnTo>
                    <a:pt x="227746" y="43911"/>
                  </a:lnTo>
                  <a:lnTo>
                    <a:pt x="251711" y="101991"/>
                  </a:lnTo>
                  <a:lnTo>
                    <a:pt x="256931" y="124024"/>
                  </a:lnTo>
                  <a:lnTo>
                    <a:pt x="252684" y="166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76341" y="1352587"/>
              <a:ext cx="115987" cy="180098"/>
            </a:xfrm>
            <a:custGeom>
              <a:avLst/>
              <a:gdLst/>
              <a:ahLst/>
              <a:cxnLst/>
              <a:rect l="0" t="0" r="0" b="0"/>
              <a:pathLst>
                <a:path w="115987" h="180098">
                  <a:moveTo>
                    <a:pt x="55949" y="5589"/>
                  </a:moveTo>
                  <a:lnTo>
                    <a:pt x="39181" y="0"/>
                  </a:lnTo>
                  <a:lnTo>
                    <a:pt x="33072" y="1863"/>
                  </a:lnTo>
                  <a:lnTo>
                    <a:pt x="27829" y="6614"/>
                  </a:lnTo>
                  <a:lnTo>
                    <a:pt x="18885" y="22422"/>
                  </a:lnTo>
                  <a:lnTo>
                    <a:pt x="0" y="78501"/>
                  </a:lnTo>
                  <a:lnTo>
                    <a:pt x="507" y="116230"/>
                  </a:lnTo>
                  <a:lnTo>
                    <a:pt x="8301" y="137041"/>
                  </a:lnTo>
                  <a:lnTo>
                    <a:pt x="32369" y="169465"/>
                  </a:lnTo>
                  <a:lnTo>
                    <a:pt x="52098" y="177858"/>
                  </a:lnTo>
                  <a:lnTo>
                    <a:pt x="63910" y="180097"/>
                  </a:lnTo>
                  <a:lnTo>
                    <a:pt x="74124" y="179249"/>
                  </a:lnTo>
                  <a:lnTo>
                    <a:pt x="91713" y="172068"/>
                  </a:lnTo>
                  <a:lnTo>
                    <a:pt x="104209" y="154839"/>
                  </a:lnTo>
                  <a:lnTo>
                    <a:pt x="112493" y="131584"/>
                  </a:lnTo>
                  <a:lnTo>
                    <a:pt x="115986" y="93353"/>
                  </a:lnTo>
                  <a:lnTo>
                    <a:pt x="112658" y="70331"/>
                  </a:lnTo>
                  <a:lnTo>
                    <a:pt x="104160" y="51521"/>
                  </a:lnTo>
                  <a:lnTo>
                    <a:pt x="77006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32932" y="1352502"/>
              <a:ext cx="215214" cy="188106"/>
            </a:xfrm>
            <a:custGeom>
              <a:avLst/>
              <a:gdLst/>
              <a:ahLst/>
              <a:cxnLst/>
              <a:rect l="0" t="0" r="0" b="0"/>
              <a:pathLst>
                <a:path w="215214" h="188106">
                  <a:moveTo>
                    <a:pt x="15171" y="58316"/>
                  </a:moveTo>
                  <a:lnTo>
                    <a:pt x="20760" y="120409"/>
                  </a:lnTo>
                  <a:lnTo>
                    <a:pt x="30790" y="163388"/>
                  </a:lnTo>
                  <a:lnTo>
                    <a:pt x="28742" y="184563"/>
                  </a:lnTo>
                  <a:lnTo>
                    <a:pt x="25388" y="188105"/>
                  </a:lnTo>
                  <a:lnTo>
                    <a:pt x="20813" y="186956"/>
                  </a:lnTo>
                  <a:lnTo>
                    <a:pt x="15423" y="182680"/>
                  </a:lnTo>
                  <a:lnTo>
                    <a:pt x="9434" y="165452"/>
                  </a:lnTo>
                  <a:lnTo>
                    <a:pt x="0" y="110674"/>
                  </a:lnTo>
                  <a:lnTo>
                    <a:pt x="1448" y="71880"/>
                  </a:lnTo>
                  <a:lnTo>
                    <a:pt x="9285" y="38159"/>
                  </a:lnTo>
                  <a:lnTo>
                    <a:pt x="24606" y="11529"/>
                  </a:lnTo>
                  <a:lnTo>
                    <a:pt x="33159" y="6068"/>
                  </a:lnTo>
                  <a:lnTo>
                    <a:pt x="55142" y="0"/>
                  </a:lnTo>
                  <a:lnTo>
                    <a:pt x="88236" y="2173"/>
                  </a:lnTo>
                  <a:lnTo>
                    <a:pt x="106526" y="10357"/>
                  </a:lnTo>
                  <a:lnTo>
                    <a:pt x="151810" y="42555"/>
                  </a:lnTo>
                  <a:lnTo>
                    <a:pt x="174330" y="70414"/>
                  </a:lnTo>
                  <a:lnTo>
                    <a:pt x="200667" y="132153"/>
                  </a:lnTo>
                  <a:lnTo>
                    <a:pt x="215213" y="174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42715" y="1150452"/>
              <a:ext cx="313476" cy="439188"/>
            </a:xfrm>
            <a:custGeom>
              <a:avLst/>
              <a:gdLst/>
              <a:ahLst/>
              <a:cxnLst/>
              <a:rect l="0" t="0" r="0" b="0"/>
              <a:pathLst>
                <a:path w="313476" h="439188">
                  <a:moveTo>
                    <a:pt x="152870" y="281423"/>
                  </a:moveTo>
                  <a:lnTo>
                    <a:pt x="123561" y="243050"/>
                  </a:lnTo>
                  <a:lnTo>
                    <a:pt x="92194" y="227419"/>
                  </a:lnTo>
                  <a:lnTo>
                    <a:pt x="80833" y="226703"/>
                  </a:lnTo>
                  <a:lnTo>
                    <a:pt x="58853" y="232147"/>
                  </a:lnTo>
                  <a:lnTo>
                    <a:pt x="32336" y="248365"/>
                  </a:lnTo>
                  <a:lnTo>
                    <a:pt x="9662" y="273578"/>
                  </a:lnTo>
                  <a:lnTo>
                    <a:pt x="1484" y="299383"/>
                  </a:lnTo>
                  <a:lnTo>
                    <a:pt x="0" y="346796"/>
                  </a:lnTo>
                  <a:lnTo>
                    <a:pt x="9980" y="404041"/>
                  </a:lnTo>
                  <a:lnTo>
                    <a:pt x="22683" y="424047"/>
                  </a:lnTo>
                  <a:lnTo>
                    <a:pt x="30983" y="432658"/>
                  </a:lnTo>
                  <a:lnTo>
                    <a:pt x="40027" y="437228"/>
                  </a:lnTo>
                  <a:lnTo>
                    <a:pt x="59434" y="439187"/>
                  </a:lnTo>
                  <a:lnTo>
                    <a:pt x="79757" y="429919"/>
                  </a:lnTo>
                  <a:lnTo>
                    <a:pt x="107811" y="404971"/>
                  </a:lnTo>
                  <a:lnTo>
                    <a:pt x="122315" y="383127"/>
                  </a:lnTo>
                  <a:lnTo>
                    <a:pt x="144278" y="321443"/>
                  </a:lnTo>
                  <a:lnTo>
                    <a:pt x="165211" y="264112"/>
                  </a:lnTo>
                  <a:lnTo>
                    <a:pt x="171345" y="213123"/>
                  </a:lnTo>
                  <a:lnTo>
                    <a:pt x="173162" y="153562"/>
                  </a:lnTo>
                  <a:lnTo>
                    <a:pt x="173700" y="97049"/>
                  </a:lnTo>
                  <a:lnTo>
                    <a:pt x="166647" y="33957"/>
                  </a:lnTo>
                  <a:lnTo>
                    <a:pt x="164361" y="0"/>
                  </a:lnTo>
                  <a:lnTo>
                    <a:pt x="163483" y="50787"/>
                  </a:lnTo>
                  <a:lnTo>
                    <a:pt x="166535" y="108310"/>
                  </a:lnTo>
                  <a:lnTo>
                    <a:pt x="172467" y="165340"/>
                  </a:lnTo>
                  <a:lnTo>
                    <a:pt x="180875" y="219629"/>
                  </a:lnTo>
                  <a:lnTo>
                    <a:pt x="183395" y="272082"/>
                  </a:lnTo>
                  <a:lnTo>
                    <a:pt x="187366" y="329794"/>
                  </a:lnTo>
                  <a:lnTo>
                    <a:pt x="189906" y="341747"/>
                  </a:lnTo>
                  <a:lnTo>
                    <a:pt x="193938" y="346205"/>
                  </a:lnTo>
                  <a:lnTo>
                    <a:pt x="198966" y="345668"/>
                  </a:lnTo>
                  <a:lnTo>
                    <a:pt x="204658" y="341801"/>
                  </a:lnTo>
                  <a:lnTo>
                    <a:pt x="214101" y="328145"/>
                  </a:lnTo>
                  <a:lnTo>
                    <a:pt x="218257" y="319590"/>
                  </a:lnTo>
                  <a:lnTo>
                    <a:pt x="232234" y="306965"/>
                  </a:lnTo>
                  <a:lnTo>
                    <a:pt x="291536" y="263522"/>
                  </a:lnTo>
                  <a:lnTo>
                    <a:pt x="305356" y="246561"/>
                  </a:lnTo>
                  <a:lnTo>
                    <a:pt x="310680" y="237125"/>
                  </a:lnTo>
                  <a:lnTo>
                    <a:pt x="313475" y="217281"/>
                  </a:lnTo>
                  <a:lnTo>
                    <a:pt x="312583" y="207076"/>
                  </a:lnTo>
                  <a:lnTo>
                    <a:pt x="308478" y="201443"/>
                  </a:lnTo>
                  <a:lnTo>
                    <a:pt x="302232" y="198857"/>
                  </a:lnTo>
                  <a:lnTo>
                    <a:pt x="294559" y="198303"/>
                  </a:lnTo>
                  <a:lnTo>
                    <a:pt x="279794" y="203927"/>
                  </a:lnTo>
                  <a:lnTo>
                    <a:pt x="251251" y="226601"/>
                  </a:lnTo>
                  <a:lnTo>
                    <a:pt x="235702" y="252311"/>
                  </a:lnTo>
                  <a:lnTo>
                    <a:pt x="223686" y="282156"/>
                  </a:lnTo>
                  <a:lnTo>
                    <a:pt x="223896" y="318815"/>
                  </a:lnTo>
                  <a:lnTo>
                    <a:pt x="231620" y="339376"/>
                  </a:lnTo>
                  <a:lnTo>
                    <a:pt x="236956" y="348134"/>
                  </a:lnTo>
                  <a:lnTo>
                    <a:pt x="252243" y="360985"/>
                  </a:lnTo>
                  <a:lnTo>
                    <a:pt x="289740" y="386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00875" y="1371359"/>
              <a:ext cx="142152" cy="176538"/>
            </a:xfrm>
            <a:custGeom>
              <a:avLst/>
              <a:gdLst/>
              <a:ahLst/>
              <a:cxnLst/>
              <a:rect l="0" t="0" r="0" b="0"/>
              <a:pathLst>
                <a:path w="142152" h="176538">
                  <a:moveTo>
                    <a:pt x="15809" y="39459"/>
                  </a:moveTo>
                  <a:lnTo>
                    <a:pt x="7475" y="76937"/>
                  </a:lnTo>
                  <a:lnTo>
                    <a:pt x="5714" y="133950"/>
                  </a:lnTo>
                  <a:lnTo>
                    <a:pt x="11432" y="176537"/>
                  </a:lnTo>
                  <a:lnTo>
                    <a:pt x="7623" y="158974"/>
                  </a:lnTo>
                  <a:lnTo>
                    <a:pt x="0" y="97759"/>
                  </a:lnTo>
                  <a:lnTo>
                    <a:pt x="1896" y="62193"/>
                  </a:lnTo>
                  <a:lnTo>
                    <a:pt x="15456" y="29427"/>
                  </a:lnTo>
                  <a:lnTo>
                    <a:pt x="34291" y="3082"/>
                  </a:lnTo>
                  <a:lnTo>
                    <a:pt x="42168" y="0"/>
                  </a:lnTo>
                  <a:lnTo>
                    <a:pt x="50929" y="285"/>
                  </a:lnTo>
                  <a:lnTo>
                    <a:pt x="68852" y="6840"/>
                  </a:lnTo>
                  <a:lnTo>
                    <a:pt x="84617" y="17553"/>
                  </a:lnTo>
                  <a:lnTo>
                    <a:pt x="106646" y="47916"/>
                  </a:lnTo>
                  <a:lnTo>
                    <a:pt x="130644" y="102357"/>
                  </a:lnTo>
                  <a:lnTo>
                    <a:pt x="138741" y="134135"/>
                  </a:lnTo>
                  <a:lnTo>
                    <a:pt x="142151" y="165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98589" y="1379233"/>
              <a:ext cx="129537" cy="152923"/>
            </a:xfrm>
            <a:custGeom>
              <a:avLst/>
              <a:gdLst/>
              <a:ahLst/>
              <a:cxnLst/>
              <a:rect l="0" t="0" r="0" b="0"/>
              <a:pathLst>
                <a:path w="129537" h="152923">
                  <a:moveTo>
                    <a:pt x="91836" y="21057"/>
                  </a:moveTo>
                  <a:lnTo>
                    <a:pt x="80657" y="9878"/>
                  </a:lnTo>
                  <a:lnTo>
                    <a:pt x="62691" y="4390"/>
                  </a:lnTo>
                  <a:lnTo>
                    <a:pt x="51349" y="2927"/>
                  </a:lnTo>
                  <a:lnTo>
                    <a:pt x="32507" y="7540"/>
                  </a:lnTo>
                  <a:lnTo>
                    <a:pt x="24207" y="12045"/>
                  </a:lnTo>
                  <a:lnTo>
                    <a:pt x="11865" y="26410"/>
                  </a:lnTo>
                  <a:lnTo>
                    <a:pt x="6937" y="35154"/>
                  </a:lnTo>
                  <a:lnTo>
                    <a:pt x="0" y="75407"/>
                  </a:lnTo>
                  <a:lnTo>
                    <a:pt x="3534" y="113200"/>
                  </a:lnTo>
                  <a:lnTo>
                    <a:pt x="15156" y="132589"/>
                  </a:lnTo>
                  <a:lnTo>
                    <a:pt x="23168" y="141035"/>
                  </a:lnTo>
                  <a:lnTo>
                    <a:pt x="44549" y="150420"/>
                  </a:lnTo>
                  <a:lnTo>
                    <a:pt x="56802" y="152922"/>
                  </a:lnTo>
                  <a:lnTo>
                    <a:pt x="79774" y="149464"/>
                  </a:lnTo>
                  <a:lnTo>
                    <a:pt x="109319" y="134362"/>
                  </a:lnTo>
                  <a:lnTo>
                    <a:pt x="117529" y="128179"/>
                  </a:lnTo>
                  <a:lnTo>
                    <a:pt x="126652" y="108831"/>
                  </a:lnTo>
                  <a:lnTo>
                    <a:pt x="129536" y="85804"/>
                  </a:lnTo>
                  <a:lnTo>
                    <a:pt x="126918" y="63871"/>
                  </a:lnTo>
                  <a:lnTo>
                    <a:pt x="113279" y="31793"/>
                  </a:lnTo>
                  <a:lnTo>
                    <a:pt x="100976" y="16860"/>
                  </a:lnTo>
                  <a:lnTo>
                    <a:pt x="813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53596" y="1389669"/>
              <a:ext cx="273741" cy="147492"/>
            </a:xfrm>
            <a:custGeom>
              <a:avLst/>
              <a:gdLst/>
              <a:ahLst/>
              <a:cxnLst/>
              <a:rect l="0" t="0" r="0" b="0"/>
              <a:pathLst>
                <a:path w="273741" h="147492">
                  <a:moveTo>
                    <a:pt x="0" y="31678"/>
                  </a:moveTo>
                  <a:lnTo>
                    <a:pt x="15641" y="58064"/>
                  </a:lnTo>
                  <a:lnTo>
                    <a:pt x="26341" y="93958"/>
                  </a:lnTo>
                  <a:lnTo>
                    <a:pt x="28861" y="126040"/>
                  </a:lnTo>
                  <a:lnTo>
                    <a:pt x="27429" y="126172"/>
                  </a:lnTo>
                  <a:lnTo>
                    <a:pt x="25305" y="122750"/>
                  </a:lnTo>
                  <a:lnTo>
                    <a:pt x="22315" y="95577"/>
                  </a:lnTo>
                  <a:lnTo>
                    <a:pt x="32675" y="39182"/>
                  </a:lnTo>
                  <a:lnTo>
                    <a:pt x="35821" y="26152"/>
                  </a:lnTo>
                  <a:lnTo>
                    <a:pt x="41428" y="16296"/>
                  </a:lnTo>
                  <a:lnTo>
                    <a:pt x="57017" y="2225"/>
                  </a:lnTo>
                  <a:lnTo>
                    <a:pt x="64917" y="344"/>
                  </a:lnTo>
                  <a:lnTo>
                    <a:pt x="72524" y="1430"/>
                  </a:lnTo>
                  <a:lnTo>
                    <a:pt x="87215" y="8876"/>
                  </a:lnTo>
                  <a:lnTo>
                    <a:pt x="108639" y="27391"/>
                  </a:lnTo>
                  <a:lnTo>
                    <a:pt x="133720" y="64496"/>
                  </a:lnTo>
                  <a:lnTo>
                    <a:pt x="151663" y="107879"/>
                  </a:lnTo>
                  <a:lnTo>
                    <a:pt x="149096" y="54553"/>
                  </a:lnTo>
                  <a:lnTo>
                    <a:pt x="153223" y="32486"/>
                  </a:lnTo>
                  <a:lnTo>
                    <a:pt x="167712" y="5921"/>
                  </a:lnTo>
                  <a:lnTo>
                    <a:pt x="174979" y="1638"/>
                  </a:lnTo>
                  <a:lnTo>
                    <a:pt x="192412" y="0"/>
                  </a:lnTo>
                  <a:lnTo>
                    <a:pt x="221957" y="11243"/>
                  </a:lnTo>
                  <a:lnTo>
                    <a:pt x="239417" y="29225"/>
                  </a:lnTo>
                  <a:lnTo>
                    <a:pt x="264101" y="73307"/>
                  </a:lnTo>
                  <a:lnTo>
                    <a:pt x="272471" y="128465"/>
                  </a:lnTo>
                  <a:lnTo>
                    <a:pt x="273740" y="147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70914" y="1421347"/>
              <a:ext cx="9066" cy="136871"/>
            </a:xfrm>
            <a:custGeom>
              <a:avLst/>
              <a:gdLst/>
              <a:ahLst/>
              <a:cxnLst/>
              <a:rect l="0" t="0" r="0" b="0"/>
              <a:pathLst>
                <a:path w="9066" h="136871">
                  <a:moveTo>
                    <a:pt x="9065" y="0"/>
                  </a:moveTo>
                  <a:lnTo>
                    <a:pt x="0" y="58617"/>
                  </a:lnTo>
                  <a:lnTo>
                    <a:pt x="7062" y="112094"/>
                  </a:lnTo>
                  <a:lnTo>
                    <a:pt x="906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69450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95792" y="1389777"/>
              <a:ext cx="136872" cy="178970"/>
            </a:xfrm>
            <a:custGeom>
              <a:avLst/>
              <a:gdLst/>
              <a:ahLst/>
              <a:cxnLst/>
              <a:rect l="0" t="0" r="0" b="0"/>
              <a:pathLst>
                <a:path w="136872" h="178970">
                  <a:moveTo>
                    <a:pt x="0" y="42098"/>
                  </a:moveTo>
                  <a:lnTo>
                    <a:pt x="5590" y="100715"/>
                  </a:lnTo>
                  <a:lnTo>
                    <a:pt x="9553" y="152766"/>
                  </a:lnTo>
                  <a:lnTo>
                    <a:pt x="9878" y="152142"/>
                  </a:lnTo>
                  <a:lnTo>
                    <a:pt x="10443" y="98010"/>
                  </a:lnTo>
                  <a:lnTo>
                    <a:pt x="13631" y="45170"/>
                  </a:lnTo>
                  <a:lnTo>
                    <a:pt x="20097" y="23576"/>
                  </a:lnTo>
                  <a:lnTo>
                    <a:pt x="30769" y="6180"/>
                  </a:lnTo>
                  <a:lnTo>
                    <a:pt x="39230" y="1775"/>
                  </a:lnTo>
                  <a:lnTo>
                    <a:pt x="61110" y="0"/>
                  </a:lnTo>
                  <a:lnTo>
                    <a:pt x="71156" y="3505"/>
                  </a:lnTo>
                  <a:lnTo>
                    <a:pt x="88557" y="16757"/>
                  </a:lnTo>
                  <a:lnTo>
                    <a:pt x="105918" y="49538"/>
                  </a:lnTo>
                  <a:lnTo>
                    <a:pt x="125964" y="104862"/>
                  </a:lnTo>
                  <a:lnTo>
                    <a:pt x="133639" y="139854"/>
                  </a:lnTo>
                  <a:lnTo>
                    <a:pt x="136871" y="178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32565" y="1402051"/>
              <a:ext cx="173840" cy="145639"/>
            </a:xfrm>
            <a:custGeom>
              <a:avLst/>
              <a:gdLst/>
              <a:ahLst/>
              <a:cxnLst/>
              <a:rect l="0" t="0" r="0" b="0"/>
              <a:pathLst>
                <a:path w="173840" h="145639">
                  <a:moveTo>
                    <a:pt x="79082" y="103524"/>
                  </a:moveTo>
                  <a:lnTo>
                    <a:pt x="87416" y="66046"/>
                  </a:lnTo>
                  <a:lnTo>
                    <a:pt x="88147" y="53972"/>
                  </a:lnTo>
                  <a:lnTo>
                    <a:pt x="82721" y="34317"/>
                  </a:lnTo>
                  <a:lnTo>
                    <a:pt x="60174" y="2636"/>
                  </a:lnTo>
                  <a:lnTo>
                    <a:pt x="52439" y="0"/>
                  </a:lnTo>
                  <a:lnTo>
                    <a:pt x="34486" y="3311"/>
                  </a:lnTo>
                  <a:lnTo>
                    <a:pt x="10237" y="18329"/>
                  </a:lnTo>
                  <a:lnTo>
                    <a:pt x="1691" y="40313"/>
                  </a:lnTo>
                  <a:lnTo>
                    <a:pt x="0" y="85574"/>
                  </a:lnTo>
                  <a:lnTo>
                    <a:pt x="5330" y="115433"/>
                  </a:lnTo>
                  <a:lnTo>
                    <a:pt x="15498" y="136503"/>
                  </a:lnTo>
                  <a:lnTo>
                    <a:pt x="22655" y="140718"/>
                  </a:lnTo>
                  <a:lnTo>
                    <a:pt x="30935" y="141188"/>
                  </a:lnTo>
                  <a:lnTo>
                    <a:pt x="39965" y="139162"/>
                  </a:lnTo>
                  <a:lnTo>
                    <a:pt x="45985" y="131962"/>
                  </a:lnTo>
                  <a:lnTo>
                    <a:pt x="56798" y="102071"/>
                  </a:lnTo>
                  <a:lnTo>
                    <a:pt x="61886" y="100216"/>
                  </a:lnTo>
                  <a:lnTo>
                    <a:pt x="67618" y="101318"/>
                  </a:lnTo>
                  <a:lnTo>
                    <a:pt x="123903" y="136972"/>
                  </a:lnTo>
                  <a:lnTo>
                    <a:pt x="173839" y="145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27461" y="1084435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3120" y="60383"/>
                  </a:lnTo>
                  <a:lnTo>
                    <a:pt x="8333" y="121226"/>
                  </a:lnTo>
                  <a:lnTo>
                    <a:pt x="12998" y="178638"/>
                  </a:lnTo>
                  <a:lnTo>
                    <a:pt x="19465" y="235068"/>
                  </a:lnTo>
                  <a:lnTo>
                    <a:pt x="29148" y="285209"/>
                  </a:lnTo>
                  <a:lnTo>
                    <a:pt x="37752" y="332251"/>
                  </a:lnTo>
                  <a:lnTo>
                    <a:pt x="44372" y="394309"/>
                  </a:lnTo>
                  <a:lnTo>
                    <a:pt x="50192" y="429958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01119" y="1326590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5653" y="14654"/>
                  </a:lnTo>
                  <a:lnTo>
                    <a:pt x="170309" y="19792"/>
                  </a:lnTo>
                  <a:lnTo>
                    <a:pt x="107384" y="20807"/>
                  </a:lnTo>
                  <a:lnTo>
                    <a:pt x="49547" y="210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71120" y="1398321"/>
              <a:ext cx="116156" cy="139598"/>
            </a:xfrm>
            <a:custGeom>
              <a:avLst/>
              <a:gdLst/>
              <a:ahLst/>
              <a:cxnLst/>
              <a:rect l="0" t="0" r="0" b="0"/>
              <a:pathLst>
                <a:path w="116156" h="139598">
                  <a:moveTo>
                    <a:pt x="98496" y="33554"/>
                  </a:moveTo>
                  <a:lnTo>
                    <a:pt x="92907" y="16787"/>
                  </a:lnTo>
                  <a:lnTo>
                    <a:pt x="86581" y="10677"/>
                  </a:lnTo>
                  <a:lnTo>
                    <a:pt x="67075" y="770"/>
                  </a:lnTo>
                  <a:lnTo>
                    <a:pt x="56492" y="0"/>
                  </a:lnTo>
                  <a:lnTo>
                    <a:pt x="35374" y="5383"/>
                  </a:lnTo>
                  <a:lnTo>
                    <a:pt x="20529" y="18694"/>
                  </a:lnTo>
                  <a:lnTo>
                    <a:pt x="1467" y="55835"/>
                  </a:lnTo>
                  <a:lnTo>
                    <a:pt x="0" y="76212"/>
                  </a:lnTo>
                  <a:lnTo>
                    <a:pt x="1246" y="86559"/>
                  </a:lnTo>
                  <a:lnTo>
                    <a:pt x="11990" y="107415"/>
                  </a:lnTo>
                  <a:lnTo>
                    <a:pt x="19769" y="117890"/>
                  </a:lnTo>
                  <a:lnTo>
                    <a:pt x="40889" y="132648"/>
                  </a:lnTo>
                  <a:lnTo>
                    <a:pt x="53073" y="138221"/>
                  </a:lnTo>
                  <a:lnTo>
                    <a:pt x="64705" y="139597"/>
                  </a:lnTo>
                  <a:lnTo>
                    <a:pt x="86987" y="134887"/>
                  </a:lnTo>
                  <a:lnTo>
                    <a:pt x="95503" y="129185"/>
                  </a:lnTo>
                  <a:lnTo>
                    <a:pt x="108084" y="113491"/>
                  </a:lnTo>
                  <a:lnTo>
                    <a:pt x="116155" y="79336"/>
                  </a:lnTo>
                  <a:lnTo>
                    <a:pt x="111804" y="56241"/>
                  </a:lnTo>
                  <a:lnTo>
                    <a:pt x="100901" y="35449"/>
                  </a:lnTo>
                  <a:lnTo>
                    <a:pt x="66911" y="1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57971" y="1379233"/>
              <a:ext cx="143273" cy="161628"/>
            </a:xfrm>
            <a:custGeom>
              <a:avLst/>
              <a:gdLst/>
              <a:ahLst/>
              <a:cxnLst/>
              <a:rect l="0" t="0" r="0" b="0"/>
              <a:pathLst>
                <a:path w="143273" h="161628">
                  <a:moveTo>
                    <a:pt x="6402" y="84228"/>
                  </a:moveTo>
                  <a:lnTo>
                    <a:pt x="35710" y="119125"/>
                  </a:lnTo>
                  <a:lnTo>
                    <a:pt x="50311" y="153969"/>
                  </a:lnTo>
                  <a:lnTo>
                    <a:pt x="48543" y="159968"/>
                  </a:lnTo>
                  <a:lnTo>
                    <a:pt x="42685" y="161627"/>
                  </a:lnTo>
                  <a:lnTo>
                    <a:pt x="34100" y="160394"/>
                  </a:lnTo>
                  <a:lnTo>
                    <a:pt x="26037" y="154892"/>
                  </a:lnTo>
                  <a:lnTo>
                    <a:pt x="10839" y="136301"/>
                  </a:lnTo>
                  <a:lnTo>
                    <a:pt x="2525" y="112441"/>
                  </a:lnTo>
                  <a:lnTo>
                    <a:pt x="0" y="87408"/>
                  </a:lnTo>
                  <a:lnTo>
                    <a:pt x="2777" y="64584"/>
                  </a:lnTo>
                  <a:lnTo>
                    <a:pt x="11030" y="45861"/>
                  </a:lnTo>
                  <a:lnTo>
                    <a:pt x="16506" y="37593"/>
                  </a:lnTo>
                  <a:lnTo>
                    <a:pt x="31950" y="25287"/>
                  </a:lnTo>
                  <a:lnTo>
                    <a:pt x="70460" y="7854"/>
                  </a:lnTo>
                  <a:lnTo>
                    <a:pt x="124427" y="1034"/>
                  </a:lnTo>
                  <a:lnTo>
                    <a:pt x="1432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698174" y="2039389"/>
            <a:ext cx="734117" cy="392694"/>
            <a:chOff x="2698174" y="2039389"/>
            <a:chExt cx="734117" cy="392694"/>
          </a:xfrm>
        </p:grpSpPr>
        <p:sp>
          <p:nvSpPr>
            <p:cNvPr id="63" name="Freeform 62"/>
            <p:cNvSpPr/>
            <p:nvPr/>
          </p:nvSpPr>
          <p:spPr>
            <a:xfrm>
              <a:off x="2698174" y="2039389"/>
              <a:ext cx="373775" cy="347307"/>
            </a:xfrm>
            <a:custGeom>
              <a:avLst/>
              <a:gdLst/>
              <a:ahLst/>
              <a:cxnLst/>
              <a:rect l="0" t="0" r="0" b="0"/>
              <a:pathLst>
                <a:path w="373775" h="347307">
                  <a:moveTo>
                    <a:pt x="218219" y="34725"/>
                  </a:moveTo>
                  <a:lnTo>
                    <a:pt x="207041" y="17957"/>
                  </a:lnTo>
                  <a:lnTo>
                    <a:pt x="189075" y="6605"/>
                  </a:lnTo>
                  <a:lnTo>
                    <a:pt x="166662" y="0"/>
                  </a:lnTo>
                  <a:lnTo>
                    <a:pt x="134313" y="2859"/>
                  </a:lnTo>
                  <a:lnTo>
                    <a:pt x="102501" y="12285"/>
                  </a:lnTo>
                  <a:lnTo>
                    <a:pt x="60311" y="38957"/>
                  </a:lnTo>
                  <a:lnTo>
                    <a:pt x="23771" y="77675"/>
                  </a:lnTo>
                  <a:lnTo>
                    <a:pt x="6837" y="108672"/>
                  </a:lnTo>
                  <a:lnTo>
                    <a:pt x="0" y="145672"/>
                  </a:lnTo>
                  <a:lnTo>
                    <a:pt x="9152" y="191860"/>
                  </a:lnTo>
                  <a:lnTo>
                    <a:pt x="33206" y="249124"/>
                  </a:lnTo>
                  <a:lnTo>
                    <a:pt x="73031" y="298672"/>
                  </a:lnTo>
                  <a:lnTo>
                    <a:pt x="103061" y="318562"/>
                  </a:lnTo>
                  <a:lnTo>
                    <a:pt x="163468" y="339532"/>
                  </a:lnTo>
                  <a:lnTo>
                    <a:pt x="202776" y="347306"/>
                  </a:lnTo>
                  <a:lnTo>
                    <a:pt x="233583" y="346785"/>
                  </a:lnTo>
                  <a:lnTo>
                    <a:pt x="291488" y="327386"/>
                  </a:lnTo>
                  <a:lnTo>
                    <a:pt x="336807" y="301025"/>
                  </a:lnTo>
                  <a:lnTo>
                    <a:pt x="350084" y="280982"/>
                  </a:lnTo>
                  <a:lnTo>
                    <a:pt x="370809" y="223608"/>
                  </a:lnTo>
                  <a:lnTo>
                    <a:pt x="373774" y="197832"/>
                  </a:lnTo>
                  <a:lnTo>
                    <a:pt x="364266" y="157012"/>
                  </a:lnTo>
                  <a:lnTo>
                    <a:pt x="346630" y="126460"/>
                  </a:lnTo>
                  <a:lnTo>
                    <a:pt x="291176" y="80699"/>
                  </a:lnTo>
                  <a:lnTo>
                    <a:pt x="249805" y="66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79606" y="212675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6788" y="164802"/>
                  </a:lnTo>
                  <a:lnTo>
                    <a:pt x="23333" y="217950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84849" y="2066283"/>
              <a:ext cx="347442" cy="365800"/>
            </a:xfrm>
            <a:custGeom>
              <a:avLst/>
              <a:gdLst/>
              <a:ahLst/>
              <a:cxnLst/>
              <a:rect l="0" t="0" r="0" b="0"/>
              <a:pathLst>
                <a:path w="347442" h="365800">
                  <a:moveTo>
                    <a:pt x="0" y="102587"/>
                  </a:moveTo>
                  <a:lnTo>
                    <a:pt x="17981" y="78540"/>
                  </a:lnTo>
                  <a:lnTo>
                    <a:pt x="80393" y="21889"/>
                  </a:lnTo>
                  <a:lnTo>
                    <a:pt x="107269" y="6407"/>
                  </a:lnTo>
                  <a:lnTo>
                    <a:pt x="143048" y="0"/>
                  </a:lnTo>
                  <a:lnTo>
                    <a:pt x="204295" y="6240"/>
                  </a:lnTo>
                  <a:lnTo>
                    <a:pt x="259547" y="21858"/>
                  </a:lnTo>
                  <a:lnTo>
                    <a:pt x="299014" y="47126"/>
                  </a:lnTo>
                  <a:lnTo>
                    <a:pt x="322044" y="73286"/>
                  </a:lnTo>
                  <a:lnTo>
                    <a:pt x="325830" y="83053"/>
                  </a:lnTo>
                  <a:lnTo>
                    <a:pt x="326917" y="103264"/>
                  </a:lnTo>
                  <a:lnTo>
                    <a:pt x="323230" y="112397"/>
                  </a:lnTo>
                  <a:lnTo>
                    <a:pt x="301273" y="136429"/>
                  </a:lnTo>
                  <a:lnTo>
                    <a:pt x="271370" y="157198"/>
                  </a:lnTo>
                  <a:lnTo>
                    <a:pt x="219937" y="175289"/>
                  </a:lnTo>
                  <a:lnTo>
                    <a:pt x="164717" y="184538"/>
                  </a:lnTo>
                  <a:lnTo>
                    <a:pt x="157775" y="188807"/>
                  </a:lnTo>
                  <a:lnTo>
                    <a:pt x="155486" y="195162"/>
                  </a:lnTo>
                  <a:lnTo>
                    <a:pt x="156300" y="202908"/>
                  </a:lnTo>
                  <a:lnTo>
                    <a:pt x="163444" y="217754"/>
                  </a:lnTo>
                  <a:lnTo>
                    <a:pt x="175587" y="232151"/>
                  </a:lnTo>
                  <a:lnTo>
                    <a:pt x="231084" y="274527"/>
                  </a:lnTo>
                  <a:lnTo>
                    <a:pt x="293706" y="323900"/>
                  </a:lnTo>
                  <a:lnTo>
                    <a:pt x="335440" y="351501"/>
                  </a:lnTo>
                  <a:lnTo>
                    <a:pt x="347441" y="365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633198" y="3038706"/>
            <a:ext cx="1461974" cy="503622"/>
            <a:chOff x="633198" y="3038706"/>
            <a:chExt cx="1461974" cy="503622"/>
          </a:xfrm>
        </p:grpSpPr>
        <p:sp>
          <p:nvSpPr>
            <p:cNvPr id="67" name="Freeform 66"/>
            <p:cNvSpPr/>
            <p:nvPr/>
          </p:nvSpPr>
          <p:spPr>
            <a:xfrm>
              <a:off x="633198" y="3049132"/>
              <a:ext cx="216203" cy="440998"/>
            </a:xfrm>
            <a:custGeom>
              <a:avLst/>
              <a:gdLst/>
              <a:ahLst/>
              <a:cxnLst/>
              <a:rect l="0" t="0" r="0" b="0"/>
              <a:pathLst>
                <a:path w="216203" h="440998">
                  <a:moveTo>
                    <a:pt x="72211" y="25189"/>
                  </a:moveTo>
                  <a:lnTo>
                    <a:pt x="48492" y="83806"/>
                  </a:lnTo>
                  <a:lnTo>
                    <a:pt x="36113" y="122555"/>
                  </a:lnTo>
                  <a:lnTo>
                    <a:pt x="37840" y="117596"/>
                  </a:lnTo>
                  <a:lnTo>
                    <a:pt x="46498" y="59469"/>
                  </a:lnTo>
                  <a:lnTo>
                    <a:pt x="69861" y="15193"/>
                  </a:lnTo>
                  <a:lnTo>
                    <a:pt x="80003" y="7996"/>
                  </a:lnTo>
                  <a:lnTo>
                    <a:pt x="106870" y="0"/>
                  </a:lnTo>
                  <a:lnTo>
                    <a:pt x="128949" y="2686"/>
                  </a:lnTo>
                  <a:lnTo>
                    <a:pt x="146561" y="12848"/>
                  </a:lnTo>
                  <a:lnTo>
                    <a:pt x="184138" y="57922"/>
                  </a:lnTo>
                  <a:lnTo>
                    <a:pt x="204111" y="113586"/>
                  </a:lnTo>
                  <a:lnTo>
                    <a:pt x="216202" y="167042"/>
                  </a:lnTo>
                  <a:lnTo>
                    <a:pt x="215480" y="216178"/>
                  </a:lnTo>
                  <a:lnTo>
                    <a:pt x="207858" y="270901"/>
                  </a:lnTo>
                  <a:lnTo>
                    <a:pt x="200349" y="306360"/>
                  </a:lnTo>
                  <a:lnTo>
                    <a:pt x="175378" y="361924"/>
                  </a:lnTo>
                  <a:lnTo>
                    <a:pt x="123743" y="425256"/>
                  </a:lnTo>
                  <a:lnTo>
                    <a:pt x="97064" y="436963"/>
                  </a:lnTo>
                  <a:lnTo>
                    <a:pt x="68049" y="440997"/>
                  </a:lnTo>
                  <a:lnTo>
                    <a:pt x="43455" y="438889"/>
                  </a:lnTo>
                  <a:lnTo>
                    <a:pt x="23945" y="427815"/>
                  </a:lnTo>
                  <a:lnTo>
                    <a:pt x="15467" y="419948"/>
                  </a:lnTo>
                  <a:lnTo>
                    <a:pt x="6047" y="398729"/>
                  </a:lnTo>
                  <a:lnTo>
                    <a:pt x="0" y="346979"/>
                  </a:lnTo>
                  <a:lnTo>
                    <a:pt x="3013" y="335642"/>
                  </a:lnTo>
                  <a:lnTo>
                    <a:pt x="15720" y="316806"/>
                  </a:lnTo>
                  <a:lnTo>
                    <a:pt x="26361" y="312017"/>
                  </a:lnTo>
                  <a:lnTo>
                    <a:pt x="53783" y="309816"/>
                  </a:lnTo>
                  <a:lnTo>
                    <a:pt x="90927" y="315153"/>
                  </a:lnTo>
                  <a:lnTo>
                    <a:pt x="153935" y="342256"/>
                  </a:lnTo>
                  <a:lnTo>
                    <a:pt x="188024" y="362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68621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64405" y="3038706"/>
              <a:ext cx="299057" cy="415457"/>
            </a:xfrm>
            <a:custGeom>
              <a:avLst/>
              <a:gdLst/>
              <a:ahLst/>
              <a:cxnLst/>
              <a:rect l="0" t="0" r="0" b="0"/>
              <a:pathLst>
                <a:path w="299057" h="415457">
                  <a:moveTo>
                    <a:pt x="299056" y="77729"/>
                  </a:moveTo>
                  <a:lnTo>
                    <a:pt x="241490" y="22503"/>
                  </a:lnTo>
                  <a:lnTo>
                    <a:pt x="193122" y="1104"/>
                  </a:lnTo>
                  <a:lnTo>
                    <a:pt x="172426" y="0"/>
                  </a:lnTo>
                  <a:lnTo>
                    <a:pt x="109517" y="15128"/>
                  </a:lnTo>
                  <a:lnTo>
                    <a:pt x="98997" y="18448"/>
                  </a:lnTo>
                  <a:lnTo>
                    <a:pt x="81069" y="31495"/>
                  </a:lnTo>
                  <a:lnTo>
                    <a:pt x="57822" y="61690"/>
                  </a:lnTo>
                  <a:lnTo>
                    <a:pt x="29006" y="113815"/>
                  </a:lnTo>
                  <a:lnTo>
                    <a:pt x="9190" y="169172"/>
                  </a:lnTo>
                  <a:lnTo>
                    <a:pt x="0" y="211148"/>
                  </a:lnTo>
                  <a:lnTo>
                    <a:pt x="6190" y="267253"/>
                  </a:lnTo>
                  <a:lnTo>
                    <a:pt x="18677" y="323396"/>
                  </a:lnTo>
                  <a:lnTo>
                    <a:pt x="34527" y="359919"/>
                  </a:lnTo>
                  <a:lnTo>
                    <a:pt x="59630" y="387379"/>
                  </a:lnTo>
                  <a:lnTo>
                    <a:pt x="89295" y="410333"/>
                  </a:lnTo>
                  <a:lnTo>
                    <a:pt x="113022" y="415456"/>
                  </a:lnTo>
                  <a:lnTo>
                    <a:pt x="160793" y="409213"/>
                  </a:lnTo>
                  <a:lnTo>
                    <a:pt x="187769" y="394445"/>
                  </a:lnTo>
                  <a:lnTo>
                    <a:pt x="210580" y="369663"/>
                  </a:lnTo>
                  <a:lnTo>
                    <a:pt x="218789" y="347077"/>
                  </a:lnTo>
                  <a:lnTo>
                    <a:pt x="221268" y="321442"/>
                  </a:lnTo>
                  <a:lnTo>
                    <a:pt x="218470" y="294450"/>
                  </a:lnTo>
                  <a:lnTo>
                    <a:pt x="207088" y="273095"/>
                  </a:lnTo>
                  <a:lnTo>
                    <a:pt x="190331" y="256975"/>
                  </a:lnTo>
                  <a:lnTo>
                    <a:pt x="171185" y="245911"/>
                  </a:lnTo>
                  <a:lnTo>
                    <a:pt x="150977" y="243333"/>
                  </a:lnTo>
                  <a:lnTo>
                    <a:pt x="138487" y="244917"/>
                  </a:lnTo>
                  <a:lnTo>
                    <a:pt x="200346" y="246074"/>
                  </a:lnTo>
                  <a:lnTo>
                    <a:pt x="256942" y="246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08675" y="3253305"/>
              <a:ext cx="81129" cy="162596"/>
            </a:xfrm>
            <a:custGeom>
              <a:avLst/>
              <a:gdLst/>
              <a:ahLst/>
              <a:cxnLst/>
              <a:rect l="0" t="0" r="0" b="0"/>
              <a:pathLst>
                <a:path w="81129" h="162596">
                  <a:moveTo>
                    <a:pt x="7428" y="52643"/>
                  </a:moveTo>
                  <a:lnTo>
                    <a:pt x="10548" y="106787"/>
                  </a:lnTo>
                  <a:lnTo>
                    <a:pt x="22001" y="144725"/>
                  </a:lnTo>
                  <a:lnTo>
                    <a:pt x="29113" y="161418"/>
                  </a:lnTo>
                  <a:lnTo>
                    <a:pt x="27734" y="162595"/>
                  </a:lnTo>
                  <a:lnTo>
                    <a:pt x="24475" y="161039"/>
                  </a:lnTo>
                  <a:lnTo>
                    <a:pt x="14299" y="142082"/>
                  </a:lnTo>
                  <a:lnTo>
                    <a:pt x="0" y="82604"/>
                  </a:lnTo>
                  <a:lnTo>
                    <a:pt x="938" y="44752"/>
                  </a:lnTo>
                  <a:lnTo>
                    <a:pt x="3101" y="33345"/>
                  </a:lnTo>
                  <a:lnTo>
                    <a:pt x="8053" y="24570"/>
                  </a:lnTo>
                  <a:lnTo>
                    <a:pt x="22914" y="11700"/>
                  </a:lnTo>
                  <a:lnTo>
                    <a:pt x="44336" y="5200"/>
                  </a:lnTo>
                  <a:lnTo>
                    <a:pt x="811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60373" y="3282922"/>
              <a:ext cx="140001" cy="141295"/>
            </a:xfrm>
            <a:custGeom>
              <a:avLst/>
              <a:gdLst/>
              <a:ahLst/>
              <a:cxnLst/>
              <a:rect l="0" t="0" r="0" b="0"/>
              <a:pathLst>
                <a:path w="140001" h="141295">
                  <a:moveTo>
                    <a:pt x="108414" y="33554"/>
                  </a:moveTo>
                  <a:lnTo>
                    <a:pt x="97236" y="16787"/>
                  </a:lnTo>
                  <a:lnTo>
                    <a:pt x="82389" y="5435"/>
                  </a:lnTo>
                  <a:lnTo>
                    <a:pt x="73517" y="770"/>
                  </a:lnTo>
                  <a:lnTo>
                    <a:pt x="64092" y="0"/>
                  </a:lnTo>
                  <a:lnTo>
                    <a:pt x="44262" y="5383"/>
                  </a:lnTo>
                  <a:lnTo>
                    <a:pt x="26870" y="18694"/>
                  </a:lnTo>
                  <a:lnTo>
                    <a:pt x="12511" y="36309"/>
                  </a:lnTo>
                  <a:lnTo>
                    <a:pt x="2229" y="55835"/>
                  </a:lnTo>
                  <a:lnTo>
                    <a:pt x="0" y="76212"/>
                  </a:lnTo>
                  <a:lnTo>
                    <a:pt x="8100" y="117890"/>
                  </a:lnTo>
                  <a:lnTo>
                    <a:pt x="13462" y="126043"/>
                  </a:lnTo>
                  <a:lnTo>
                    <a:pt x="28779" y="138221"/>
                  </a:lnTo>
                  <a:lnTo>
                    <a:pt x="47284" y="141294"/>
                  </a:lnTo>
                  <a:lnTo>
                    <a:pt x="57132" y="140476"/>
                  </a:lnTo>
                  <a:lnTo>
                    <a:pt x="64868" y="136421"/>
                  </a:lnTo>
                  <a:lnTo>
                    <a:pt x="76582" y="122557"/>
                  </a:lnTo>
                  <a:lnTo>
                    <a:pt x="89754" y="95021"/>
                  </a:lnTo>
                  <a:lnTo>
                    <a:pt x="91152" y="74911"/>
                  </a:lnTo>
                  <a:lnTo>
                    <a:pt x="89887" y="64635"/>
                  </a:lnTo>
                  <a:lnTo>
                    <a:pt x="89044" y="62464"/>
                  </a:lnTo>
                  <a:lnTo>
                    <a:pt x="88107" y="72529"/>
                  </a:lnTo>
                  <a:lnTo>
                    <a:pt x="93929" y="86361"/>
                  </a:lnTo>
                  <a:lnTo>
                    <a:pt x="116731" y="114305"/>
                  </a:lnTo>
                  <a:lnTo>
                    <a:pt x="126929" y="122086"/>
                  </a:lnTo>
                  <a:lnTo>
                    <a:pt x="140000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12981" y="3218702"/>
              <a:ext cx="117025" cy="323626"/>
            </a:xfrm>
            <a:custGeom>
              <a:avLst/>
              <a:gdLst/>
              <a:ahLst/>
              <a:cxnLst/>
              <a:rect l="0" t="0" r="0" b="0"/>
              <a:pathLst>
                <a:path w="117025" h="323626">
                  <a:moveTo>
                    <a:pt x="50563" y="118831"/>
                  </a:moveTo>
                  <a:lnTo>
                    <a:pt x="53682" y="161523"/>
                  </a:lnTo>
                  <a:lnTo>
                    <a:pt x="68521" y="220900"/>
                  </a:lnTo>
                  <a:lnTo>
                    <a:pt x="80123" y="281924"/>
                  </a:lnTo>
                  <a:lnTo>
                    <a:pt x="87137" y="317284"/>
                  </a:lnTo>
                  <a:lnTo>
                    <a:pt x="86644" y="322493"/>
                  </a:lnTo>
                  <a:lnTo>
                    <a:pt x="83975" y="323625"/>
                  </a:lnTo>
                  <a:lnTo>
                    <a:pt x="79857" y="322041"/>
                  </a:lnTo>
                  <a:lnTo>
                    <a:pt x="72161" y="304683"/>
                  </a:lnTo>
                  <a:lnTo>
                    <a:pt x="57689" y="251469"/>
                  </a:lnTo>
                  <a:lnTo>
                    <a:pt x="43565" y="195898"/>
                  </a:lnTo>
                  <a:lnTo>
                    <a:pt x="29510" y="139860"/>
                  </a:lnTo>
                  <a:lnTo>
                    <a:pt x="11959" y="78100"/>
                  </a:lnTo>
                  <a:lnTo>
                    <a:pt x="1040" y="31757"/>
                  </a:lnTo>
                  <a:lnTo>
                    <a:pt x="0" y="18668"/>
                  </a:lnTo>
                  <a:lnTo>
                    <a:pt x="3986" y="9942"/>
                  </a:lnTo>
                  <a:lnTo>
                    <a:pt x="11323" y="4124"/>
                  </a:lnTo>
                  <a:lnTo>
                    <a:pt x="20893" y="246"/>
                  </a:lnTo>
                  <a:lnTo>
                    <a:pt x="30783" y="0"/>
                  </a:lnTo>
                  <a:lnTo>
                    <a:pt x="51130" y="5966"/>
                  </a:lnTo>
                  <a:lnTo>
                    <a:pt x="76727" y="22479"/>
                  </a:lnTo>
                  <a:lnTo>
                    <a:pt x="99129" y="47778"/>
                  </a:lnTo>
                  <a:lnTo>
                    <a:pt x="114996" y="77501"/>
                  </a:lnTo>
                  <a:lnTo>
                    <a:pt x="117024" y="98123"/>
                  </a:lnTo>
                  <a:lnTo>
                    <a:pt x="112856" y="118986"/>
                  </a:lnTo>
                  <a:lnTo>
                    <a:pt x="103205" y="139957"/>
                  </a:lnTo>
                  <a:lnTo>
                    <a:pt x="95016" y="145784"/>
                  </a:lnTo>
                  <a:lnTo>
                    <a:pt x="63474" y="149564"/>
                  </a:lnTo>
                  <a:lnTo>
                    <a:pt x="29506" y="150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37243" y="3042735"/>
              <a:ext cx="157929" cy="308342"/>
            </a:xfrm>
            <a:custGeom>
              <a:avLst/>
              <a:gdLst/>
              <a:ahLst/>
              <a:cxnLst/>
              <a:rect l="0" t="0" r="0" b="0"/>
              <a:pathLst>
                <a:path w="157929" h="308342">
                  <a:moveTo>
                    <a:pt x="0" y="0"/>
                  </a:moveTo>
                  <a:lnTo>
                    <a:pt x="14654" y="58617"/>
                  </a:lnTo>
                  <a:lnTo>
                    <a:pt x="20962" y="112791"/>
                  </a:lnTo>
                  <a:lnTo>
                    <a:pt x="32260" y="171672"/>
                  </a:lnTo>
                  <a:lnTo>
                    <a:pt x="40168" y="233692"/>
                  </a:lnTo>
                  <a:lnTo>
                    <a:pt x="53311" y="293684"/>
                  </a:lnTo>
                  <a:lnTo>
                    <a:pt x="56597" y="304584"/>
                  </a:lnTo>
                  <a:lnTo>
                    <a:pt x="55279" y="308341"/>
                  </a:lnTo>
                  <a:lnTo>
                    <a:pt x="50891" y="307336"/>
                  </a:lnTo>
                  <a:lnTo>
                    <a:pt x="44456" y="303157"/>
                  </a:lnTo>
                  <a:lnTo>
                    <a:pt x="40166" y="295691"/>
                  </a:lnTo>
                  <a:lnTo>
                    <a:pt x="33280" y="250088"/>
                  </a:lnTo>
                  <a:lnTo>
                    <a:pt x="34678" y="225794"/>
                  </a:lnTo>
                  <a:lnTo>
                    <a:pt x="43099" y="207198"/>
                  </a:lnTo>
                  <a:lnTo>
                    <a:pt x="50959" y="202473"/>
                  </a:lnTo>
                  <a:lnTo>
                    <a:pt x="72172" y="200342"/>
                  </a:lnTo>
                  <a:lnTo>
                    <a:pt x="94077" y="206415"/>
                  </a:lnTo>
                  <a:lnTo>
                    <a:pt x="123021" y="222987"/>
                  </a:lnTo>
                  <a:lnTo>
                    <a:pt x="137734" y="237146"/>
                  </a:lnTo>
                  <a:lnTo>
                    <a:pt x="151425" y="262508"/>
                  </a:lnTo>
                  <a:lnTo>
                    <a:pt x="1579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284683" y="2958507"/>
            <a:ext cx="4200872" cy="494841"/>
            <a:chOff x="2284683" y="2958507"/>
            <a:chExt cx="4200872" cy="494841"/>
          </a:xfrm>
        </p:grpSpPr>
        <p:sp>
          <p:nvSpPr>
            <p:cNvPr id="75" name="Freeform 74"/>
            <p:cNvSpPr/>
            <p:nvPr/>
          </p:nvSpPr>
          <p:spPr>
            <a:xfrm>
              <a:off x="2404960" y="3032207"/>
              <a:ext cx="27123" cy="294799"/>
            </a:xfrm>
            <a:custGeom>
              <a:avLst/>
              <a:gdLst/>
              <a:ahLst/>
              <a:cxnLst/>
              <a:rect l="0" t="0" r="0" b="0"/>
              <a:pathLst>
                <a:path w="27123" h="294799">
                  <a:moveTo>
                    <a:pt x="6066" y="0"/>
                  </a:moveTo>
                  <a:lnTo>
                    <a:pt x="0" y="40857"/>
                  </a:lnTo>
                  <a:lnTo>
                    <a:pt x="4521" y="98321"/>
                  </a:lnTo>
                  <a:lnTo>
                    <a:pt x="5608" y="148455"/>
                  </a:lnTo>
                  <a:lnTo>
                    <a:pt x="11564" y="206619"/>
                  </a:lnTo>
                  <a:lnTo>
                    <a:pt x="24265" y="267906"/>
                  </a:lnTo>
                  <a:lnTo>
                    <a:pt x="271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84683" y="3184545"/>
              <a:ext cx="263214" cy="26647"/>
            </a:xfrm>
            <a:custGeom>
              <a:avLst/>
              <a:gdLst/>
              <a:ahLst/>
              <a:cxnLst/>
              <a:rect l="0" t="0" r="0" b="0"/>
              <a:pathLst>
                <a:path w="263214" h="26647">
                  <a:moveTo>
                    <a:pt x="263213" y="5589"/>
                  </a:moveTo>
                  <a:lnTo>
                    <a:pt x="246446" y="0"/>
                  </a:lnTo>
                  <a:lnTo>
                    <a:pt x="228855" y="376"/>
                  </a:lnTo>
                  <a:lnTo>
                    <a:pt x="170214" y="6073"/>
                  </a:lnTo>
                  <a:lnTo>
                    <a:pt x="109229" y="13787"/>
                  </a:lnTo>
                  <a:lnTo>
                    <a:pt x="47053" y="2124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26839" y="2958507"/>
              <a:ext cx="52643" cy="346585"/>
            </a:xfrm>
            <a:custGeom>
              <a:avLst/>
              <a:gdLst/>
              <a:ahLst/>
              <a:cxnLst/>
              <a:rect l="0" t="0" r="0" b="0"/>
              <a:pathLst>
                <a:path w="52643" h="346585">
                  <a:moveTo>
                    <a:pt x="0" y="0"/>
                  </a:moveTo>
                  <a:lnTo>
                    <a:pt x="5589" y="62093"/>
                  </a:lnTo>
                  <a:lnTo>
                    <a:pt x="16788" y="121883"/>
                  </a:lnTo>
                  <a:lnTo>
                    <a:pt x="20962" y="172724"/>
                  </a:lnTo>
                  <a:lnTo>
                    <a:pt x="29088" y="223663"/>
                  </a:lnTo>
                  <a:lnTo>
                    <a:pt x="39194" y="283390"/>
                  </a:lnTo>
                  <a:lnTo>
                    <a:pt x="41537" y="340248"/>
                  </a:lnTo>
                  <a:lnTo>
                    <a:pt x="40560" y="346156"/>
                  </a:lnTo>
                  <a:lnTo>
                    <a:pt x="38738" y="346584"/>
                  </a:lnTo>
                  <a:lnTo>
                    <a:pt x="36354" y="343360"/>
                  </a:lnTo>
                  <a:lnTo>
                    <a:pt x="32998" y="316466"/>
                  </a:lnTo>
                  <a:lnTo>
                    <a:pt x="40105" y="260174"/>
                  </a:lnTo>
                  <a:lnTo>
                    <a:pt x="50271" y="199530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53181" y="3106120"/>
              <a:ext cx="168457" cy="189300"/>
            </a:xfrm>
            <a:custGeom>
              <a:avLst/>
              <a:gdLst/>
              <a:ahLst/>
              <a:cxnLst/>
              <a:rect l="0" t="0" r="0" b="0"/>
              <a:pathLst>
                <a:path w="168457" h="189300">
                  <a:moveTo>
                    <a:pt x="0" y="62957"/>
                  </a:moveTo>
                  <a:lnTo>
                    <a:pt x="25194" y="124068"/>
                  </a:lnTo>
                  <a:lnTo>
                    <a:pt x="33814" y="146269"/>
                  </a:lnTo>
                  <a:lnTo>
                    <a:pt x="38920" y="151254"/>
                  </a:lnTo>
                  <a:lnTo>
                    <a:pt x="44664" y="152237"/>
                  </a:lnTo>
                  <a:lnTo>
                    <a:pt x="50833" y="150553"/>
                  </a:lnTo>
                  <a:lnTo>
                    <a:pt x="77545" y="131040"/>
                  </a:lnTo>
                  <a:lnTo>
                    <a:pt x="134695" y="80772"/>
                  </a:lnTo>
                  <a:lnTo>
                    <a:pt x="142439" y="71324"/>
                  </a:lnTo>
                  <a:lnTo>
                    <a:pt x="151044" y="48348"/>
                  </a:lnTo>
                  <a:lnTo>
                    <a:pt x="153338" y="35671"/>
                  </a:lnTo>
                  <a:lnTo>
                    <a:pt x="151359" y="24879"/>
                  </a:lnTo>
                  <a:lnTo>
                    <a:pt x="139800" y="6649"/>
                  </a:lnTo>
                  <a:lnTo>
                    <a:pt x="131805" y="2022"/>
                  </a:lnTo>
                  <a:lnTo>
                    <a:pt x="113562" y="0"/>
                  </a:lnTo>
                  <a:lnTo>
                    <a:pt x="106124" y="3439"/>
                  </a:lnTo>
                  <a:lnTo>
                    <a:pt x="94739" y="16617"/>
                  </a:lnTo>
                  <a:lnTo>
                    <a:pt x="81753" y="43768"/>
                  </a:lnTo>
                  <a:lnTo>
                    <a:pt x="76086" y="79628"/>
                  </a:lnTo>
                  <a:lnTo>
                    <a:pt x="82576" y="125262"/>
                  </a:lnTo>
                  <a:lnTo>
                    <a:pt x="88563" y="146800"/>
                  </a:lnTo>
                  <a:lnTo>
                    <a:pt x="94137" y="155117"/>
                  </a:lnTo>
                  <a:lnTo>
                    <a:pt x="109689" y="167478"/>
                  </a:lnTo>
                  <a:lnTo>
                    <a:pt x="152268" y="185617"/>
                  </a:lnTo>
                  <a:lnTo>
                    <a:pt x="168456" y="189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95375" y="3072658"/>
              <a:ext cx="252646" cy="189613"/>
            </a:xfrm>
            <a:custGeom>
              <a:avLst/>
              <a:gdLst/>
              <a:ahLst/>
              <a:cxnLst/>
              <a:rect l="0" t="0" r="0" b="0"/>
              <a:pathLst>
                <a:path w="252646" h="189613">
                  <a:moveTo>
                    <a:pt x="10490" y="96419"/>
                  </a:moveTo>
                  <a:lnTo>
                    <a:pt x="2157" y="133897"/>
                  </a:lnTo>
                  <a:lnTo>
                    <a:pt x="250" y="189612"/>
                  </a:lnTo>
                  <a:lnTo>
                    <a:pt x="0" y="151253"/>
                  </a:lnTo>
                  <a:lnTo>
                    <a:pt x="11151" y="112536"/>
                  </a:lnTo>
                  <a:lnTo>
                    <a:pt x="29273" y="82608"/>
                  </a:lnTo>
                  <a:lnTo>
                    <a:pt x="38220" y="77853"/>
                  </a:lnTo>
                  <a:lnTo>
                    <a:pt x="60639" y="75689"/>
                  </a:lnTo>
                  <a:lnTo>
                    <a:pt x="69659" y="79090"/>
                  </a:lnTo>
                  <a:lnTo>
                    <a:pt x="82801" y="92227"/>
                  </a:lnTo>
                  <a:lnTo>
                    <a:pt x="96776" y="119354"/>
                  </a:lnTo>
                  <a:lnTo>
                    <a:pt x="99600" y="121067"/>
                  </a:lnTo>
                  <a:lnTo>
                    <a:pt x="101482" y="117531"/>
                  </a:lnTo>
                  <a:lnTo>
                    <a:pt x="116369" y="55581"/>
                  </a:lnTo>
                  <a:lnTo>
                    <a:pt x="124228" y="34985"/>
                  </a:lnTo>
                  <a:lnTo>
                    <a:pt x="135519" y="18032"/>
                  </a:lnTo>
                  <a:lnTo>
                    <a:pt x="151456" y="5819"/>
                  </a:lnTo>
                  <a:lnTo>
                    <a:pt x="160620" y="924"/>
                  </a:lnTo>
                  <a:lnTo>
                    <a:pt x="169068" y="0"/>
                  </a:lnTo>
                  <a:lnTo>
                    <a:pt x="184694" y="5213"/>
                  </a:lnTo>
                  <a:lnTo>
                    <a:pt x="206645" y="26891"/>
                  </a:lnTo>
                  <a:lnTo>
                    <a:pt x="233854" y="66828"/>
                  </a:lnTo>
                  <a:lnTo>
                    <a:pt x="246558" y="105069"/>
                  </a:lnTo>
                  <a:lnTo>
                    <a:pt x="252645" y="159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68953" y="3148020"/>
              <a:ext cx="73701" cy="31587"/>
            </a:xfrm>
            <a:custGeom>
              <a:avLst/>
              <a:gdLst/>
              <a:ahLst/>
              <a:cxnLst/>
              <a:rect l="0" t="0" r="0" b="0"/>
              <a:pathLst>
                <a:path w="73701" h="31587">
                  <a:moveTo>
                    <a:pt x="73700" y="31586"/>
                  </a:moveTo>
                  <a:lnTo>
                    <a:pt x="55719" y="15945"/>
                  </a:lnTo>
                  <a:lnTo>
                    <a:pt x="30547" y="52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81557" y="3080724"/>
              <a:ext cx="162384" cy="217066"/>
            </a:xfrm>
            <a:custGeom>
              <a:avLst/>
              <a:gdLst/>
              <a:ahLst/>
              <a:cxnLst/>
              <a:rect l="0" t="0" r="0" b="0"/>
              <a:pathLst>
                <a:path w="162384" h="217066">
                  <a:moveTo>
                    <a:pt x="124432" y="14654"/>
                  </a:moveTo>
                  <a:lnTo>
                    <a:pt x="80470" y="0"/>
                  </a:lnTo>
                  <a:lnTo>
                    <a:pt x="60440" y="2682"/>
                  </a:lnTo>
                  <a:lnTo>
                    <a:pt x="32552" y="17346"/>
                  </a:lnTo>
                  <a:lnTo>
                    <a:pt x="18086" y="31058"/>
                  </a:lnTo>
                  <a:lnTo>
                    <a:pt x="7757" y="48851"/>
                  </a:lnTo>
                  <a:lnTo>
                    <a:pt x="0" y="97275"/>
                  </a:lnTo>
                  <a:lnTo>
                    <a:pt x="996" y="136880"/>
                  </a:lnTo>
                  <a:lnTo>
                    <a:pt x="21108" y="182297"/>
                  </a:lnTo>
                  <a:lnTo>
                    <a:pt x="27473" y="193097"/>
                  </a:lnTo>
                  <a:lnTo>
                    <a:pt x="47024" y="208215"/>
                  </a:lnTo>
                  <a:lnTo>
                    <a:pt x="58789" y="213885"/>
                  </a:lnTo>
                  <a:lnTo>
                    <a:pt x="84339" y="217065"/>
                  </a:lnTo>
                  <a:lnTo>
                    <a:pt x="108953" y="213409"/>
                  </a:lnTo>
                  <a:lnTo>
                    <a:pt x="127691" y="203985"/>
                  </a:lnTo>
                  <a:lnTo>
                    <a:pt x="151394" y="179937"/>
                  </a:lnTo>
                  <a:lnTo>
                    <a:pt x="159812" y="154403"/>
                  </a:lnTo>
                  <a:lnTo>
                    <a:pt x="162383" y="125898"/>
                  </a:lnTo>
                  <a:lnTo>
                    <a:pt x="159627" y="101530"/>
                  </a:lnTo>
                  <a:lnTo>
                    <a:pt x="145909" y="68081"/>
                  </a:lnTo>
                  <a:lnTo>
                    <a:pt x="103375" y="14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05989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37575" y="3116756"/>
              <a:ext cx="242156" cy="157607"/>
            </a:xfrm>
            <a:custGeom>
              <a:avLst/>
              <a:gdLst/>
              <a:ahLst/>
              <a:cxnLst/>
              <a:rect l="0" t="0" r="0" b="0"/>
              <a:pathLst>
                <a:path w="242156" h="157607">
                  <a:moveTo>
                    <a:pt x="0" y="10207"/>
                  </a:moveTo>
                  <a:lnTo>
                    <a:pt x="49498" y="68770"/>
                  </a:lnTo>
                  <a:lnTo>
                    <a:pt x="72823" y="116272"/>
                  </a:lnTo>
                  <a:lnTo>
                    <a:pt x="76625" y="126541"/>
                  </a:lnTo>
                  <a:lnTo>
                    <a:pt x="76819" y="135726"/>
                  </a:lnTo>
                  <a:lnTo>
                    <a:pt x="70796" y="152171"/>
                  </a:lnTo>
                  <a:lnTo>
                    <a:pt x="67085" y="153983"/>
                  </a:lnTo>
                  <a:lnTo>
                    <a:pt x="63440" y="151681"/>
                  </a:lnTo>
                  <a:lnTo>
                    <a:pt x="59841" y="146637"/>
                  </a:lnTo>
                  <a:lnTo>
                    <a:pt x="49186" y="111592"/>
                  </a:lnTo>
                  <a:lnTo>
                    <a:pt x="51378" y="50074"/>
                  </a:lnTo>
                  <a:lnTo>
                    <a:pt x="54420" y="25586"/>
                  </a:lnTo>
                  <a:lnTo>
                    <a:pt x="63571" y="6904"/>
                  </a:lnTo>
                  <a:lnTo>
                    <a:pt x="71626" y="2156"/>
                  </a:lnTo>
                  <a:lnTo>
                    <a:pt x="93055" y="0"/>
                  </a:lnTo>
                  <a:lnTo>
                    <a:pt x="125838" y="5363"/>
                  </a:lnTo>
                  <a:lnTo>
                    <a:pt x="157778" y="19950"/>
                  </a:lnTo>
                  <a:lnTo>
                    <a:pt x="183880" y="44680"/>
                  </a:lnTo>
                  <a:lnTo>
                    <a:pt x="227931" y="105217"/>
                  </a:lnTo>
                  <a:lnTo>
                    <a:pt x="235833" y="126134"/>
                  </a:lnTo>
                  <a:lnTo>
                    <a:pt x="242155" y="157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67376" y="3153712"/>
              <a:ext cx="154552" cy="171530"/>
            </a:xfrm>
            <a:custGeom>
              <a:avLst/>
              <a:gdLst/>
              <a:ahLst/>
              <a:cxnLst/>
              <a:rect l="0" t="0" r="0" b="0"/>
              <a:pathLst>
                <a:path w="154552" h="171530">
                  <a:moveTo>
                    <a:pt x="112437" y="57479"/>
                  </a:moveTo>
                  <a:lnTo>
                    <a:pt x="118026" y="40712"/>
                  </a:lnTo>
                  <a:lnTo>
                    <a:pt x="117651" y="23121"/>
                  </a:lnTo>
                  <a:lnTo>
                    <a:pt x="115913" y="13517"/>
                  </a:lnTo>
                  <a:lnTo>
                    <a:pt x="110075" y="7114"/>
                  </a:lnTo>
                  <a:lnTo>
                    <a:pt x="91110" y="0"/>
                  </a:lnTo>
                  <a:lnTo>
                    <a:pt x="70203" y="3077"/>
                  </a:lnTo>
                  <a:lnTo>
                    <a:pt x="49213" y="13413"/>
                  </a:lnTo>
                  <a:lnTo>
                    <a:pt x="28186" y="29705"/>
                  </a:lnTo>
                  <a:lnTo>
                    <a:pt x="13381" y="51765"/>
                  </a:lnTo>
                  <a:lnTo>
                    <a:pt x="4071" y="77166"/>
                  </a:lnTo>
                  <a:lnTo>
                    <a:pt x="0" y="117775"/>
                  </a:lnTo>
                  <a:lnTo>
                    <a:pt x="3194" y="145499"/>
                  </a:lnTo>
                  <a:lnTo>
                    <a:pt x="8023" y="155933"/>
                  </a:lnTo>
                  <a:lnTo>
                    <a:pt x="22747" y="170647"/>
                  </a:lnTo>
                  <a:lnTo>
                    <a:pt x="30417" y="171529"/>
                  </a:lnTo>
                  <a:lnTo>
                    <a:pt x="37870" y="168607"/>
                  </a:lnTo>
                  <a:lnTo>
                    <a:pt x="73718" y="136411"/>
                  </a:lnTo>
                  <a:lnTo>
                    <a:pt x="87820" y="118296"/>
                  </a:lnTo>
                  <a:lnTo>
                    <a:pt x="95647" y="95427"/>
                  </a:lnTo>
                  <a:lnTo>
                    <a:pt x="97734" y="82778"/>
                  </a:lnTo>
                  <a:lnTo>
                    <a:pt x="100295" y="77855"/>
                  </a:lnTo>
                  <a:lnTo>
                    <a:pt x="103173" y="78082"/>
                  </a:lnTo>
                  <a:lnTo>
                    <a:pt x="109489" y="87693"/>
                  </a:lnTo>
                  <a:lnTo>
                    <a:pt x="126196" y="119339"/>
                  </a:lnTo>
                  <a:lnTo>
                    <a:pt x="137270" y="131766"/>
                  </a:lnTo>
                  <a:lnTo>
                    <a:pt x="154551" y="141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81036" y="3200488"/>
              <a:ext cx="162032" cy="147575"/>
            </a:xfrm>
            <a:custGeom>
              <a:avLst/>
              <a:gdLst/>
              <a:ahLst/>
              <a:cxnLst/>
              <a:rect l="0" t="0" r="0" b="0"/>
              <a:pathLst>
                <a:path w="162032" h="147575">
                  <a:moveTo>
                    <a:pt x="56746" y="94931"/>
                  </a:moveTo>
                  <a:lnTo>
                    <a:pt x="42092" y="138894"/>
                  </a:lnTo>
                  <a:lnTo>
                    <a:pt x="37618" y="142957"/>
                  </a:lnTo>
                  <a:lnTo>
                    <a:pt x="32296" y="143326"/>
                  </a:lnTo>
                  <a:lnTo>
                    <a:pt x="26408" y="141233"/>
                  </a:lnTo>
                  <a:lnTo>
                    <a:pt x="16746" y="129548"/>
                  </a:lnTo>
                  <a:lnTo>
                    <a:pt x="1012" y="93450"/>
                  </a:lnTo>
                  <a:lnTo>
                    <a:pt x="0" y="73216"/>
                  </a:lnTo>
                  <a:lnTo>
                    <a:pt x="8882" y="31630"/>
                  </a:lnTo>
                  <a:lnTo>
                    <a:pt x="21435" y="13765"/>
                  </a:lnTo>
                  <a:lnTo>
                    <a:pt x="29696" y="5725"/>
                  </a:lnTo>
                  <a:lnTo>
                    <a:pt x="38712" y="1536"/>
                  </a:lnTo>
                  <a:lnTo>
                    <a:pt x="58090" y="0"/>
                  </a:lnTo>
                  <a:lnTo>
                    <a:pt x="88730" y="11301"/>
                  </a:lnTo>
                  <a:lnTo>
                    <a:pt x="120035" y="29468"/>
                  </a:lnTo>
                  <a:lnTo>
                    <a:pt x="134787" y="45949"/>
                  </a:lnTo>
                  <a:lnTo>
                    <a:pt x="149669" y="78078"/>
                  </a:lnTo>
                  <a:lnTo>
                    <a:pt x="158368" y="114114"/>
                  </a:lnTo>
                  <a:lnTo>
                    <a:pt x="162031" y="147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58535" y="3200663"/>
              <a:ext cx="110875" cy="167947"/>
            </a:xfrm>
            <a:custGeom>
              <a:avLst/>
              <a:gdLst/>
              <a:ahLst/>
              <a:cxnLst/>
              <a:rect l="0" t="0" r="0" b="0"/>
              <a:pathLst>
                <a:path w="110875" h="16794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4961" y="125474"/>
                  </a:lnTo>
                  <a:lnTo>
                    <a:pt x="25742" y="147013"/>
                  </a:lnTo>
                  <a:lnTo>
                    <a:pt x="41452" y="162045"/>
                  </a:lnTo>
                  <a:lnTo>
                    <a:pt x="50555" y="167692"/>
                  </a:lnTo>
                  <a:lnTo>
                    <a:pt x="58963" y="167946"/>
                  </a:lnTo>
                  <a:lnTo>
                    <a:pt x="66908" y="164607"/>
                  </a:lnTo>
                  <a:lnTo>
                    <a:pt x="80805" y="151537"/>
                  </a:lnTo>
                  <a:lnTo>
                    <a:pt x="103130" y="104443"/>
                  </a:lnTo>
                  <a:lnTo>
                    <a:pt x="109854" y="50437"/>
                  </a:lnTo>
                  <a:lnTo>
                    <a:pt x="11087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22052" y="3216086"/>
              <a:ext cx="238052" cy="177334"/>
            </a:xfrm>
            <a:custGeom>
              <a:avLst/>
              <a:gdLst/>
              <a:ahLst/>
              <a:cxnLst/>
              <a:rect l="0" t="0" r="0" b="0"/>
              <a:pathLst>
                <a:path w="238052" h="177334">
                  <a:moveTo>
                    <a:pt x="0" y="47748"/>
                  </a:moveTo>
                  <a:lnTo>
                    <a:pt x="0" y="106365"/>
                  </a:lnTo>
                  <a:lnTo>
                    <a:pt x="11452" y="162962"/>
                  </a:lnTo>
                  <a:lnTo>
                    <a:pt x="15618" y="177333"/>
                  </a:lnTo>
                  <a:lnTo>
                    <a:pt x="13570" y="172022"/>
                  </a:lnTo>
                  <a:lnTo>
                    <a:pt x="10928" y="118864"/>
                  </a:lnTo>
                  <a:lnTo>
                    <a:pt x="16196" y="70374"/>
                  </a:lnTo>
                  <a:lnTo>
                    <a:pt x="25206" y="37684"/>
                  </a:lnTo>
                  <a:lnTo>
                    <a:pt x="30842" y="29341"/>
                  </a:lnTo>
                  <a:lnTo>
                    <a:pt x="46462" y="16950"/>
                  </a:lnTo>
                  <a:lnTo>
                    <a:pt x="54372" y="15518"/>
                  </a:lnTo>
                  <a:lnTo>
                    <a:pt x="61984" y="16902"/>
                  </a:lnTo>
                  <a:lnTo>
                    <a:pt x="69399" y="20165"/>
                  </a:lnTo>
                  <a:lnTo>
                    <a:pt x="91012" y="41525"/>
                  </a:lnTo>
                  <a:lnTo>
                    <a:pt x="106645" y="70080"/>
                  </a:lnTo>
                  <a:lnTo>
                    <a:pt x="110871" y="73165"/>
                  </a:lnTo>
                  <a:lnTo>
                    <a:pt x="114858" y="71711"/>
                  </a:lnTo>
                  <a:lnTo>
                    <a:pt x="118686" y="67233"/>
                  </a:lnTo>
                  <a:lnTo>
                    <a:pt x="145913" y="11624"/>
                  </a:lnTo>
                  <a:lnTo>
                    <a:pt x="154597" y="6118"/>
                  </a:lnTo>
                  <a:lnTo>
                    <a:pt x="176724" y="0"/>
                  </a:lnTo>
                  <a:lnTo>
                    <a:pt x="186836" y="1878"/>
                  </a:lnTo>
                  <a:lnTo>
                    <a:pt x="204310" y="13323"/>
                  </a:lnTo>
                  <a:lnTo>
                    <a:pt x="227302" y="39498"/>
                  </a:lnTo>
                  <a:lnTo>
                    <a:pt x="235554" y="62408"/>
                  </a:lnTo>
                  <a:lnTo>
                    <a:pt x="238051" y="87019"/>
                  </a:lnTo>
                  <a:lnTo>
                    <a:pt x="232880" y="118265"/>
                  </a:lnTo>
                  <a:lnTo>
                    <a:pt x="221098" y="142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95792" y="3021678"/>
              <a:ext cx="153598" cy="296706"/>
            </a:xfrm>
            <a:custGeom>
              <a:avLst/>
              <a:gdLst/>
              <a:ahLst/>
              <a:cxnLst/>
              <a:rect l="0" t="0" r="0" b="0"/>
              <a:pathLst>
                <a:path w="153598" h="296706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6789" y="165005"/>
                  </a:lnTo>
                  <a:lnTo>
                    <a:pt x="23334" y="221110"/>
                  </a:lnTo>
                  <a:lnTo>
                    <a:pt x="29956" y="282842"/>
                  </a:lnTo>
                  <a:lnTo>
                    <a:pt x="29330" y="290337"/>
                  </a:lnTo>
                  <a:lnTo>
                    <a:pt x="27742" y="291824"/>
                  </a:lnTo>
                  <a:lnTo>
                    <a:pt x="25514" y="289306"/>
                  </a:lnTo>
                  <a:lnTo>
                    <a:pt x="14702" y="251643"/>
                  </a:lnTo>
                  <a:lnTo>
                    <a:pt x="12935" y="213901"/>
                  </a:lnTo>
                  <a:lnTo>
                    <a:pt x="16668" y="190994"/>
                  </a:lnTo>
                  <a:lnTo>
                    <a:pt x="21640" y="182312"/>
                  </a:lnTo>
                  <a:lnTo>
                    <a:pt x="36524" y="169545"/>
                  </a:lnTo>
                  <a:lnTo>
                    <a:pt x="45407" y="166843"/>
                  </a:lnTo>
                  <a:lnTo>
                    <a:pt x="64635" y="166959"/>
                  </a:lnTo>
                  <a:lnTo>
                    <a:pt x="95190" y="179191"/>
                  </a:lnTo>
                  <a:lnTo>
                    <a:pt x="120882" y="197633"/>
                  </a:lnTo>
                  <a:lnTo>
                    <a:pt x="143312" y="223505"/>
                  </a:lnTo>
                  <a:lnTo>
                    <a:pt x="151432" y="246345"/>
                  </a:lnTo>
                  <a:lnTo>
                    <a:pt x="153597" y="258986"/>
                  </a:lnTo>
                  <a:lnTo>
                    <a:pt x="151531" y="268584"/>
                  </a:lnTo>
                  <a:lnTo>
                    <a:pt x="146644" y="276152"/>
                  </a:lnTo>
                  <a:lnTo>
                    <a:pt x="130686" y="287681"/>
                  </a:lnTo>
                  <a:lnTo>
                    <a:pt x="107996" y="296705"/>
                  </a:lnTo>
                  <a:lnTo>
                    <a:pt x="44667" y="295858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22134" y="3161774"/>
              <a:ext cx="157940" cy="186289"/>
            </a:xfrm>
            <a:custGeom>
              <a:avLst/>
              <a:gdLst/>
              <a:ahLst/>
              <a:cxnLst/>
              <a:rect l="0" t="0" r="0" b="0"/>
              <a:pathLst>
                <a:path w="157940" h="186289">
                  <a:moveTo>
                    <a:pt x="0" y="81003"/>
                  </a:moveTo>
                  <a:lnTo>
                    <a:pt x="37478" y="89336"/>
                  </a:lnTo>
                  <a:lnTo>
                    <a:pt x="88902" y="91097"/>
                  </a:lnTo>
                  <a:lnTo>
                    <a:pt x="113212" y="85099"/>
                  </a:lnTo>
                  <a:lnTo>
                    <a:pt x="134544" y="73465"/>
                  </a:lnTo>
                  <a:lnTo>
                    <a:pt x="151825" y="56596"/>
                  </a:lnTo>
                  <a:lnTo>
                    <a:pt x="156199" y="47184"/>
                  </a:lnTo>
                  <a:lnTo>
                    <a:pt x="157939" y="27368"/>
                  </a:lnTo>
                  <a:lnTo>
                    <a:pt x="154426" y="19510"/>
                  </a:lnTo>
                  <a:lnTo>
                    <a:pt x="141164" y="7659"/>
                  </a:lnTo>
                  <a:lnTo>
                    <a:pt x="120451" y="1612"/>
                  </a:lnTo>
                  <a:lnTo>
                    <a:pt x="108377" y="0"/>
                  </a:lnTo>
                  <a:lnTo>
                    <a:pt x="88722" y="4447"/>
                  </a:lnTo>
                  <a:lnTo>
                    <a:pt x="57040" y="26367"/>
                  </a:lnTo>
                  <a:lnTo>
                    <a:pt x="35359" y="51946"/>
                  </a:lnTo>
                  <a:lnTo>
                    <a:pt x="19706" y="87341"/>
                  </a:lnTo>
                  <a:lnTo>
                    <a:pt x="17727" y="110726"/>
                  </a:lnTo>
                  <a:lnTo>
                    <a:pt x="21917" y="132817"/>
                  </a:lnTo>
                  <a:lnTo>
                    <a:pt x="31578" y="154334"/>
                  </a:lnTo>
                  <a:lnTo>
                    <a:pt x="49910" y="169357"/>
                  </a:lnTo>
                  <a:lnTo>
                    <a:pt x="80299" y="181271"/>
                  </a:lnTo>
                  <a:lnTo>
                    <a:pt x="105285" y="186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08223" y="3179606"/>
              <a:ext cx="140296" cy="168749"/>
            </a:xfrm>
            <a:custGeom>
              <a:avLst/>
              <a:gdLst/>
              <a:ahLst/>
              <a:cxnLst/>
              <a:rect l="0" t="0" r="0" b="0"/>
              <a:pathLst>
                <a:path w="140296" h="168749">
                  <a:moveTo>
                    <a:pt x="13953" y="73699"/>
                  </a:moveTo>
                  <a:lnTo>
                    <a:pt x="17073" y="116391"/>
                  </a:lnTo>
                  <a:lnTo>
                    <a:pt x="28607" y="163631"/>
                  </a:lnTo>
                  <a:lnTo>
                    <a:pt x="28402" y="168748"/>
                  </a:lnTo>
                  <a:lnTo>
                    <a:pt x="25925" y="168651"/>
                  </a:lnTo>
                  <a:lnTo>
                    <a:pt x="21935" y="165076"/>
                  </a:lnTo>
                  <a:lnTo>
                    <a:pt x="3552" y="124510"/>
                  </a:lnTo>
                  <a:lnTo>
                    <a:pt x="0" y="114592"/>
                  </a:lnTo>
                  <a:lnTo>
                    <a:pt x="590" y="78277"/>
                  </a:lnTo>
                  <a:lnTo>
                    <a:pt x="8404" y="57796"/>
                  </a:lnTo>
                  <a:lnTo>
                    <a:pt x="20846" y="40895"/>
                  </a:lnTo>
                  <a:lnTo>
                    <a:pt x="38074" y="25584"/>
                  </a:lnTo>
                  <a:lnTo>
                    <a:pt x="78682" y="9400"/>
                  </a:lnTo>
                  <a:lnTo>
                    <a:pt x="1402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67665" y="3053264"/>
              <a:ext cx="17766" cy="379027"/>
            </a:xfrm>
            <a:custGeom>
              <a:avLst/>
              <a:gdLst/>
              <a:ahLst/>
              <a:cxnLst/>
              <a:rect l="0" t="0" r="0" b="0"/>
              <a:pathLst>
                <a:path w="17766" h="379027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37662"/>
                  </a:lnTo>
                  <a:lnTo>
                    <a:pt x="6643" y="186628"/>
                  </a:lnTo>
                  <a:lnTo>
                    <a:pt x="7061" y="233891"/>
                  </a:lnTo>
                  <a:lnTo>
                    <a:pt x="7201" y="296675"/>
                  </a:lnTo>
                  <a:lnTo>
                    <a:pt x="8399" y="350627"/>
                  </a:lnTo>
                  <a:lnTo>
                    <a:pt x="1776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90715" y="329541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80186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96000" y="3238408"/>
              <a:ext cx="118675" cy="214940"/>
            </a:xfrm>
            <a:custGeom>
              <a:avLst/>
              <a:gdLst/>
              <a:ahLst/>
              <a:cxnLst/>
              <a:rect l="0" t="0" r="0" b="0"/>
              <a:pathLst>
                <a:path w="118675" h="214940">
                  <a:moveTo>
                    <a:pt x="0" y="67540"/>
                  </a:moveTo>
                  <a:lnTo>
                    <a:pt x="8333" y="105018"/>
                  </a:lnTo>
                  <a:lnTo>
                    <a:pt x="17475" y="162856"/>
                  </a:lnTo>
                  <a:lnTo>
                    <a:pt x="19465" y="188671"/>
                  </a:lnTo>
                  <a:lnTo>
                    <a:pt x="17656" y="195087"/>
                  </a:lnTo>
                  <a:lnTo>
                    <a:pt x="14110" y="197025"/>
                  </a:lnTo>
                  <a:lnTo>
                    <a:pt x="9407" y="195977"/>
                  </a:lnTo>
                  <a:lnTo>
                    <a:pt x="6271" y="190599"/>
                  </a:lnTo>
                  <a:lnTo>
                    <a:pt x="826" y="135449"/>
                  </a:lnTo>
                  <a:lnTo>
                    <a:pt x="1333" y="73892"/>
                  </a:lnTo>
                  <a:lnTo>
                    <a:pt x="9624" y="30947"/>
                  </a:lnTo>
                  <a:lnTo>
                    <a:pt x="20265" y="6823"/>
                  </a:lnTo>
                  <a:lnTo>
                    <a:pt x="27548" y="1326"/>
                  </a:lnTo>
                  <a:lnTo>
                    <a:pt x="35912" y="0"/>
                  </a:lnTo>
                  <a:lnTo>
                    <a:pt x="44999" y="1457"/>
                  </a:lnTo>
                  <a:lnTo>
                    <a:pt x="61333" y="12433"/>
                  </a:lnTo>
                  <a:lnTo>
                    <a:pt x="83683" y="41463"/>
                  </a:lnTo>
                  <a:lnTo>
                    <a:pt x="102004" y="82820"/>
                  </a:lnTo>
                  <a:lnTo>
                    <a:pt x="118674" y="143608"/>
                  </a:lnTo>
                  <a:lnTo>
                    <a:pt x="116999" y="202310"/>
                  </a:lnTo>
                  <a:lnTo>
                    <a:pt x="115813" y="214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64456" y="3212847"/>
              <a:ext cx="221099" cy="218452"/>
            </a:xfrm>
            <a:custGeom>
              <a:avLst/>
              <a:gdLst/>
              <a:ahLst/>
              <a:cxnLst/>
              <a:rect l="0" t="0" r="0" b="0"/>
              <a:pathLst>
                <a:path w="221099" h="218452">
                  <a:moveTo>
                    <a:pt x="0" y="135215"/>
                  </a:moveTo>
                  <a:lnTo>
                    <a:pt x="53875" y="110021"/>
                  </a:lnTo>
                  <a:lnTo>
                    <a:pt x="91880" y="90550"/>
                  </a:lnTo>
                  <a:lnTo>
                    <a:pt x="122264" y="64521"/>
                  </a:lnTo>
                  <a:lnTo>
                    <a:pt x="138131" y="38229"/>
                  </a:lnTo>
                  <a:lnTo>
                    <a:pt x="140161" y="18411"/>
                  </a:lnTo>
                  <a:lnTo>
                    <a:pt x="139064" y="8212"/>
                  </a:lnTo>
                  <a:lnTo>
                    <a:pt x="134823" y="2583"/>
                  </a:lnTo>
                  <a:lnTo>
                    <a:pt x="128487" y="0"/>
                  </a:lnTo>
                  <a:lnTo>
                    <a:pt x="112087" y="250"/>
                  </a:lnTo>
                  <a:lnTo>
                    <a:pt x="93100" y="4261"/>
                  </a:lnTo>
                  <a:lnTo>
                    <a:pt x="68269" y="18685"/>
                  </a:lnTo>
                  <a:lnTo>
                    <a:pt x="24706" y="58251"/>
                  </a:lnTo>
                  <a:lnTo>
                    <a:pt x="9140" y="84724"/>
                  </a:lnTo>
                  <a:lnTo>
                    <a:pt x="2708" y="120385"/>
                  </a:lnTo>
                  <a:lnTo>
                    <a:pt x="6392" y="154997"/>
                  </a:lnTo>
                  <a:lnTo>
                    <a:pt x="20481" y="187480"/>
                  </a:lnTo>
                  <a:lnTo>
                    <a:pt x="36009" y="202508"/>
                  </a:lnTo>
                  <a:lnTo>
                    <a:pt x="45063" y="208153"/>
                  </a:lnTo>
                  <a:lnTo>
                    <a:pt x="85752" y="216097"/>
                  </a:lnTo>
                  <a:lnTo>
                    <a:pt x="140441" y="218451"/>
                  </a:lnTo>
                  <a:lnTo>
                    <a:pt x="194247" y="210842"/>
                  </a:lnTo>
                  <a:lnTo>
                    <a:pt x="221098" y="198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85140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5140" y="3263834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73699"/>
                  </a:moveTo>
                  <a:lnTo>
                    <a:pt x="2195" y="362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991313" y="464213"/>
            <a:ext cx="662076" cy="393621"/>
            <a:chOff x="2991313" y="464213"/>
            <a:chExt cx="662076" cy="393621"/>
          </a:xfrm>
        </p:grpSpPr>
        <p:sp>
          <p:nvSpPr>
            <p:cNvPr id="2" name="Freeform 1"/>
            <p:cNvSpPr/>
            <p:nvPr/>
          </p:nvSpPr>
          <p:spPr>
            <a:xfrm>
              <a:off x="2991313" y="598491"/>
              <a:ext cx="251465" cy="259343"/>
            </a:xfrm>
            <a:custGeom>
              <a:avLst/>
              <a:gdLst/>
              <a:ahLst/>
              <a:cxnLst/>
              <a:rect l="0" t="0" r="0" b="0"/>
              <a:pathLst>
                <a:path w="251465" h="259343">
                  <a:moveTo>
                    <a:pt x="177764" y="138503"/>
                  </a:moveTo>
                  <a:lnTo>
                    <a:pt x="163110" y="79886"/>
                  </a:lnTo>
                  <a:lnTo>
                    <a:pt x="141161" y="35288"/>
                  </a:lnTo>
                  <a:lnTo>
                    <a:pt x="127961" y="18150"/>
                  </a:lnTo>
                  <a:lnTo>
                    <a:pt x="101787" y="938"/>
                  </a:lnTo>
                  <a:lnTo>
                    <a:pt x="92017" y="0"/>
                  </a:lnTo>
                  <a:lnTo>
                    <a:pt x="71804" y="5196"/>
                  </a:lnTo>
                  <a:lnTo>
                    <a:pt x="54242" y="18425"/>
                  </a:lnTo>
                  <a:lnTo>
                    <a:pt x="17869" y="65629"/>
                  </a:lnTo>
                  <a:lnTo>
                    <a:pt x="4956" y="97804"/>
                  </a:lnTo>
                  <a:lnTo>
                    <a:pt x="0" y="153124"/>
                  </a:lnTo>
                  <a:lnTo>
                    <a:pt x="4610" y="214441"/>
                  </a:lnTo>
                  <a:lnTo>
                    <a:pt x="13459" y="236984"/>
                  </a:lnTo>
                  <a:lnTo>
                    <a:pt x="19095" y="246271"/>
                  </a:lnTo>
                  <a:lnTo>
                    <a:pt x="27531" y="252463"/>
                  </a:lnTo>
                  <a:lnTo>
                    <a:pt x="49383" y="259342"/>
                  </a:lnTo>
                  <a:lnTo>
                    <a:pt x="59421" y="258837"/>
                  </a:lnTo>
                  <a:lnTo>
                    <a:pt x="76814" y="252036"/>
                  </a:lnTo>
                  <a:lnTo>
                    <a:pt x="99760" y="229465"/>
                  </a:lnTo>
                  <a:lnTo>
                    <a:pt x="132426" y="180118"/>
                  </a:lnTo>
                  <a:lnTo>
                    <a:pt x="140066" y="158168"/>
                  </a:lnTo>
                  <a:lnTo>
                    <a:pt x="144368" y="128862"/>
                  </a:lnTo>
                  <a:lnTo>
                    <a:pt x="160645" y="187013"/>
                  </a:lnTo>
                  <a:lnTo>
                    <a:pt x="185561" y="218405"/>
                  </a:lnTo>
                  <a:lnTo>
                    <a:pt x="205406" y="226658"/>
                  </a:lnTo>
                  <a:lnTo>
                    <a:pt x="226315" y="229156"/>
                  </a:lnTo>
                  <a:lnTo>
                    <a:pt x="251464" y="2227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42777" y="642281"/>
              <a:ext cx="172693" cy="199999"/>
            </a:xfrm>
            <a:custGeom>
              <a:avLst/>
              <a:gdLst/>
              <a:ahLst/>
              <a:cxnLst/>
              <a:rect l="0" t="0" r="0" b="0"/>
              <a:pathLst>
                <a:path w="172693" h="199999">
                  <a:moveTo>
                    <a:pt x="0" y="63128"/>
                  </a:moveTo>
                  <a:lnTo>
                    <a:pt x="8333" y="100606"/>
                  </a:lnTo>
                  <a:lnTo>
                    <a:pt x="10094" y="152029"/>
                  </a:lnTo>
                  <a:lnTo>
                    <a:pt x="16508" y="191823"/>
                  </a:lnTo>
                  <a:lnTo>
                    <a:pt x="15685" y="191038"/>
                  </a:lnTo>
                  <a:lnTo>
                    <a:pt x="5958" y="158974"/>
                  </a:lnTo>
                  <a:lnTo>
                    <a:pt x="2347" y="100344"/>
                  </a:lnTo>
                  <a:lnTo>
                    <a:pt x="9924" y="57907"/>
                  </a:lnTo>
                  <a:lnTo>
                    <a:pt x="26467" y="23756"/>
                  </a:lnTo>
                  <a:lnTo>
                    <a:pt x="39449" y="6245"/>
                  </a:lnTo>
                  <a:lnTo>
                    <a:pt x="47356" y="1809"/>
                  </a:lnTo>
                  <a:lnTo>
                    <a:pt x="65501" y="0"/>
                  </a:lnTo>
                  <a:lnTo>
                    <a:pt x="95447" y="11148"/>
                  </a:lnTo>
                  <a:lnTo>
                    <a:pt x="143334" y="58521"/>
                  </a:lnTo>
                  <a:lnTo>
                    <a:pt x="163450" y="110354"/>
                  </a:lnTo>
                  <a:lnTo>
                    <a:pt x="172692" y="145751"/>
                  </a:lnTo>
                  <a:lnTo>
                    <a:pt x="168456" y="199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6752" y="464213"/>
              <a:ext cx="176637" cy="388190"/>
            </a:xfrm>
            <a:custGeom>
              <a:avLst/>
              <a:gdLst/>
              <a:ahLst/>
              <a:cxnLst/>
              <a:rect l="0" t="0" r="0" b="0"/>
              <a:pathLst>
                <a:path w="176637" h="388190">
                  <a:moveTo>
                    <a:pt x="145051" y="230667"/>
                  </a:moveTo>
                  <a:lnTo>
                    <a:pt x="135475" y="206621"/>
                  </a:lnTo>
                  <a:lnTo>
                    <a:pt x="124808" y="192294"/>
                  </a:lnTo>
                  <a:lnTo>
                    <a:pt x="100058" y="176664"/>
                  </a:lnTo>
                  <a:lnTo>
                    <a:pt x="77481" y="174690"/>
                  </a:lnTo>
                  <a:lnTo>
                    <a:pt x="54188" y="178882"/>
                  </a:lnTo>
                  <a:lnTo>
                    <a:pt x="36037" y="188545"/>
                  </a:lnTo>
                  <a:lnTo>
                    <a:pt x="23291" y="203757"/>
                  </a:lnTo>
                  <a:lnTo>
                    <a:pt x="5576" y="242119"/>
                  </a:lnTo>
                  <a:lnTo>
                    <a:pt x="0" y="284233"/>
                  </a:lnTo>
                  <a:lnTo>
                    <a:pt x="6521" y="335225"/>
                  </a:lnTo>
                  <a:lnTo>
                    <a:pt x="12512" y="361755"/>
                  </a:lnTo>
                  <a:lnTo>
                    <a:pt x="18087" y="371872"/>
                  </a:lnTo>
                  <a:lnTo>
                    <a:pt x="33641" y="386232"/>
                  </a:lnTo>
                  <a:lnTo>
                    <a:pt x="42701" y="388189"/>
                  </a:lnTo>
                  <a:lnTo>
                    <a:pt x="62128" y="384125"/>
                  </a:lnTo>
                  <a:lnTo>
                    <a:pt x="69881" y="378596"/>
                  </a:lnTo>
                  <a:lnTo>
                    <a:pt x="105918" y="324546"/>
                  </a:lnTo>
                  <a:lnTo>
                    <a:pt x="132561" y="267077"/>
                  </a:lnTo>
                  <a:lnTo>
                    <a:pt x="143754" y="206620"/>
                  </a:lnTo>
                  <a:lnTo>
                    <a:pt x="152897" y="155337"/>
                  </a:lnTo>
                  <a:lnTo>
                    <a:pt x="155049" y="94905"/>
                  </a:lnTo>
                  <a:lnTo>
                    <a:pt x="147069" y="35047"/>
                  </a:lnTo>
                  <a:lnTo>
                    <a:pt x="140879" y="6465"/>
                  </a:lnTo>
                  <a:lnTo>
                    <a:pt x="137590" y="480"/>
                  </a:lnTo>
                  <a:lnTo>
                    <a:pt x="134228" y="0"/>
                  </a:lnTo>
                  <a:lnTo>
                    <a:pt x="130816" y="3190"/>
                  </a:lnTo>
                  <a:lnTo>
                    <a:pt x="129712" y="8826"/>
                  </a:lnTo>
                  <a:lnTo>
                    <a:pt x="133946" y="71476"/>
                  </a:lnTo>
                  <a:lnTo>
                    <a:pt x="137528" y="128945"/>
                  </a:lnTo>
                  <a:lnTo>
                    <a:pt x="143565" y="190687"/>
                  </a:lnTo>
                  <a:lnTo>
                    <a:pt x="153188" y="253738"/>
                  </a:lnTo>
                  <a:lnTo>
                    <a:pt x="160696" y="302685"/>
                  </a:lnTo>
                  <a:lnTo>
                    <a:pt x="176636" y="346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" name="Straight Connector 5"/>
          <p:cNvCxnSpPr/>
          <p:nvPr/>
        </p:nvCxnSpPr>
        <p:spPr>
          <a:xfrm flipH="1">
            <a:off x="1537160" y="2116227"/>
            <a:ext cx="522213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6"/>
          <p:cNvSpPr/>
          <p:nvPr/>
        </p:nvSpPr>
        <p:spPr>
          <a:xfrm>
            <a:off x="2768994" y="2010943"/>
            <a:ext cx="21058" cy="231628"/>
          </a:xfrm>
          <a:custGeom>
            <a:avLst/>
            <a:gdLst/>
            <a:ahLst/>
            <a:cxnLst/>
            <a:rect l="0" t="0" r="0" b="0"/>
            <a:pathLst>
              <a:path w="21058" h="231628">
                <a:moveTo>
                  <a:pt x="0" y="0"/>
                </a:moveTo>
                <a:lnTo>
                  <a:pt x="5590" y="62092"/>
                </a:lnTo>
                <a:lnTo>
                  <a:pt x="9553" y="114647"/>
                </a:lnTo>
                <a:lnTo>
                  <a:pt x="13456" y="173901"/>
                </a:lnTo>
                <a:lnTo>
                  <a:pt x="21057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158842" y="2000414"/>
            <a:ext cx="10444" cy="194361"/>
          </a:xfrm>
          <a:custGeom>
            <a:avLst/>
            <a:gdLst/>
            <a:ahLst/>
            <a:cxnLst/>
            <a:rect l="0" t="0" r="0" b="0"/>
            <a:pathLst>
              <a:path w="10444" h="194361">
                <a:moveTo>
                  <a:pt x="10443" y="0"/>
                </a:moveTo>
                <a:lnTo>
                  <a:pt x="2109" y="37478"/>
                </a:lnTo>
                <a:lnTo>
                  <a:pt x="348" y="94491"/>
                </a:lnTo>
                <a:lnTo>
                  <a:pt x="0" y="153672"/>
                </a:lnTo>
                <a:lnTo>
                  <a:pt x="2457" y="1943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495875" y="2021471"/>
            <a:ext cx="15686" cy="210571"/>
          </a:xfrm>
          <a:custGeom>
            <a:avLst/>
            <a:gdLst/>
            <a:ahLst/>
            <a:cxnLst/>
            <a:rect l="0" t="0" r="0" b="0"/>
            <a:pathLst>
              <a:path w="15686" h="210571">
                <a:moveTo>
                  <a:pt x="0" y="0"/>
                </a:moveTo>
                <a:lnTo>
                  <a:pt x="8333" y="48931"/>
                </a:lnTo>
                <a:lnTo>
                  <a:pt x="15685" y="102472"/>
                </a:lnTo>
                <a:lnTo>
                  <a:pt x="12760" y="161315"/>
                </a:lnTo>
                <a:lnTo>
                  <a:pt x="10529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726673" y="2021471"/>
            <a:ext cx="4727297" cy="273742"/>
            <a:chOff x="1726673" y="2021471"/>
            <a:chExt cx="4727297" cy="273742"/>
          </a:xfrm>
        </p:grpSpPr>
        <p:sp>
          <p:nvSpPr>
            <p:cNvPr id="10" name="Freeform 9"/>
            <p:cNvSpPr/>
            <p:nvPr/>
          </p:nvSpPr>
          <p:spPr>
            <a:xfrm>
              <a:off x="1726673" y="204252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6410" y="2032000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90" y="0"/>
                  </a:moveTo>
                  <a:lnTo>
                    <a:pt x="0" y="16767"/>
                  </a:lnTo>
                  <a:lnTo>
                    <a:pt x="4045" y="78564"/>
                  </a:lnTo>
                  <a:lnTo>
                    <a:pt x="10874" y="133672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42265" y="2063585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4" y="135786"/>
                  </a:lnTo>
                  <a:lnTo>
                    <a:pt x="13883" y="198512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95378" y="2042528"/>
              <a:ext cx="8384" cy="168457"/>
            </a:xfrm>
            <a:custGeom>
              <a:avLst/>
              <a:gdLst/>
              <a:ahLst/>
              <a:cxnLst/>
              <a:rect l="0" t="0" r="0" b="0"/>
              <a:pathLst>
                <a:path w="8384" h="168457">
                  <a:moveTo>
                    <a:pt x="0" y="0"/>
                  </a:moveTo>
                  <a:lnTo>
                    <a:pt x="5589" y="62093"/>
                  </a:lnTo>
                  <a:lnTo>
                    <a:pt x="8383" y="1195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02900" y="2021471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6229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745" y="2042528"/>
              <a:ext cx="10401" cy="200043"/>
            </a:xfrm>
            <a:custGeom>
              <a:avLst/>
              <a:gdLst/>
              <a:ahLst/>
              <a:cxnLst/>
              <a:rect l="0" t="0" r="0" b="0"/>
              <a:pathLst>
                <a:path w="10401" h="200043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40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53554" y="204252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878" y="156532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11523" y="2042528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331" y="160812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48435" y="204252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5589" y="16353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69616" y="202147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231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17057" y="204252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7236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47903" y="2032000"/>
              <a:ext cx="6067" cy="178985"/>
            </a:xfrm>
            <a:custGeom>
              <a:avLst/>
              <a:gdLst/>
              <a:ahLst/>
              <a:cxnLst/>
              <a:rect l="0" t="0" r="0" b="0"/>
              <a:pathLst>
                <a:path w="6067" h="178985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608" y="141758"/>
                  </a:lnTo>
                  <a:lnTo>
                    <a:pt x="6066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537160" y="2347854"/>
            <a:ext cx="294799" cy="549084"/>
            <a:chOff x="1537160" y="2347854"/>
            <a:chExt cx="294799" cy="549084"/>
          </a:xfrm>
        </p:grpSpPr>
        <p:sp>
          <p:nvSpPr>
            <p:cNvPr id="23" name="Freeform 22"/>
            <p:cNvSpPr/>
            <p:nvPr/>
          </p:nvSpPr>
          <p:spPr>
            <a:xfrm>
              <a:off x="1695088" y="2347854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31585" y="0"/>
                  </a:moveTo>
                  <a:lnTo>
                    <a:pt x="14797" y="55045"/>
                  </a:lnTo>
                  <a:lnTo>
                    <a:pt x="5501" y="11451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37160" y="2568953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52106" y="3120"/>
                  </a:lnTo>
                  <a:lnTo>
                    <a:pt x="192730" y="10723"/>
                  </a:lnTo>
                  <a:lnTo>
                    <a:pt x="131705" y="19465"/>
                  </a:lnTo>
                  <a:lnTo>
                    <a:pt x="78052" y="21912"/>
                  </a:lnTo>
                  <a:lnTo>
                    <a:pt x="21630" y="356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37160" y="270582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3822" y="27557"/>
                  </a:lnTo>
                  <a:lnTo>
                    <a:pt x="14299" y="83779"/>
                  </a:lnTo>
                  <a:lnTo>
                    <a:pt x="16884" y="110935"/>
                  </a:lnTo>
                  <a:lnTo>
                    <a:pt x="9011" y="15384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44713" y="2695295"/>
              <a:ext cx="114144" cy="201643"/>
            </a:xfrm>
            <a:custGeom>
              <a:avLst/>
              <a:gdLst/>
              <a:ahLst/>
              <a:cxnLst/>
              <a:rect l="0" t="0" r="0" b="0"/>
              <a:pathLst>
                <a:path w="114144" h="201643">
                  <a:moveTo>
                    <a:pt x="71432" y="0"/>
                  </a:moveTo>
                  <a:lnTo>
                    <a:pt x="47385" y="17981"/>
                  </a:lnTo>
                  <a:lnTo>
                    <a:pt x="27132" y="44322"/>
                  </a:lnTo>
                  <a:lnTo>
                    <a:pt x="5388" y="95047"/>
                  </a:lnTo>
                  <a:lnTo>
                    <a:pt x="0" y="132017"/>
                  </a:lnTo>
                  <a:lnTo>
                    <a:pt x="3993" y="172607"/>
                  </a:lnTo>
                  <a:lnTo>
                    <a:pt x="10095" y="182922"/>
                  </a:lnTo>
                  <a:lnTo>
                    <a:pt x="29353" y="197502"/>
                  </a:lnTo>
                  <a:lnTo>
                    <a:pt x="50390" y="201642"/>
                  </a:lnTo>
                  <a:lnTo>
                    <a:pt x="60914" y="201109"/>
                  </a:lnTo>
                  <a:lnTo>
                    <a:pt x="78845" y="194277"/>
                  </a:lnTo>
                  <a:lnTo>
                    <a:pt x="109421" y="170827"/>
                  </a:lnTo>
                  <a:lnTo>
                    <a:pt x="113135" y="163017"/>
                  </a:lnTo>
                  <a:lnTo>
                    <a:pt x="114143" y="144982"/>
                  </a:lnTo>
                  <a:lnTo>
                    <a:pt x="107572" y="128387"/>
                  </a:lnTo>
                  <a:lnTo>
                    <a:pt x="102544" y="120686"/>
                  </a:lnTo>
                  <a:lnTo>
                    <a:pt x="95683" y="116722"/>
                  </a:lnTo>
                  <a:lnTo>
                    <a:pt x="78700" y="115438"/>
                  </a:lnTo>
                  <a:lnTo>
                    <a:pt x="1878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48581" y="2453139"/>
            <a:ext cx="257285" cy="450806"/>
            <a:chOff x="2648581" y="2453139"/>
            <a:chExt cx="257285" cy="450806"/>
          </a:xfrm>
        </p:grpSpPr>
        <p:sp>
          <p:nvSpPr>
            <p:cNvPr id="28" name="Freeform 27"/>
            <p:cNvSpPr/>
            <p:nvPr/>
          </p:nvSpPr>
          <p:spPr>
            <a:xfrm>
              <a:off x="2780986" y="2453139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1849" y="120428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48581" y="2505782"/>
              <a:ext cx="130943" cy="57445"/>
            </a:xfrm>
            <a:custGeom>
              <a:avLst/>
              <a:gdLst/>
              <a:ahLst/>
              <a:cxnLst/>
              <a:rect l="0" t="0" r="0" b="0"/>
              <a:pathLst>
                <a:path w="130943" h="57445">
                  <a:moveTo>
                    <a:pt x="130942" y="31585"/>
                  </a:moveTo>
                  <a:lnTo>
                    <a:pt x="69831" y="49544"/>
                  </a:lnTo>
                  <a:lnTo>
                    <a:pt x="36796" y="57444"/>
                  </a:lnTo>
                  <a:lnTo>
                    <a:pt x="15400" y="55556"/>
                  </a:lnTo>
                  <a:lnTo>
                    <a:pt x="8290" y="49906"/>
                  </a:lnTo>
                  <a:lnTo>
                    <a:pt x="391" y="31149"/>
                  </a:lnTo>
                  <a:lnTo>
                    <a:pt x="0" y="16574"/>
                  </a:lnTo>
                  <a:lnTo>
                    <a:pt x="46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84766" y="265318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83621" y="8333"/>
                  </a:lnTo>
                  <a:lnTo>
                    <a:pt x="124613" y="17475"/>
                  </a:lnTo>
                  <a:lnTo>
                    <a:pt x="6144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16352" y="276899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4" y="37478"/>
                  </a:lnTo>
                  <a:lnTo>
                    <a:pt x="9648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18278" y="2747937"/>
              <a:ext cx="66531" cy="156008"/>
            </a:xfrm>
            <a:custGeom>
              <a:avLst/>
              <a:gdLst/>
              <a:ahLst/>
              <a:cxnLst/>
              <a:rect l="0" t="0" r="0" b="0"/>
              <a:pathLst>
                <a:path w="66531" h="156008">
                  <a:moveTo>
                    <a:pt x="66530" y="0"/>
                  </a:moveTo>
                  <a:lnTo>
                    <a:pt x="31783" y="37087"/>
                  </a:lnTo>
                  <a:lnTo>
                    <a:pt x="7207" y="95240"/>
                  </a:lnTo>
                  <a:lnTo>
                    <a:pt x="0" y="116029"/>
                  </a:lnTo>
                  <a:lnTo>
                    <a:pt x="2256" y="136966"/>
                  </a:lnTo>
                  <a:lnTo>
                    <a:pt x="6133" y="147463"/>
                  </a:lnTo>
                  <a:lnTo>
                    <a:pt x="12227" y="153291"/>
                  </a:lnTo>
                  <a:lnTo>
                    <a:pt x="19800" y="156007"/>
                  </a:lnTo>
                  <a:lnTo>
                    <a:pt x="37572" y="155904"/>
                  </a:lnTo>
                  <a:lnTo>
                    <a:pt x="57169" y="151959"/>
                  </a:lnTo>
                  <a:lnTo>
                    <a:pt x="62629" y="146930"/>
                  </a:lnTo>
                  <a:lnTo>
                    <a:pt x="65099" y="140067"/>
                  </a:lnTo>
                  <a:lnTo>
                    <a:pt x="65576" y="131983"/>
                  </a:lnTo>
                  <a:lnTo>
                    <a:pt x="62384" y="126593"/>
                  </a:lnTo>
                  <a:lnTo>
                    <a:pt x="56747" y="123000"/>
                  </a:lnTo>
                  <a:lnTo>
                    <a:pt x="3494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539490" y="3179606"/>
            <a:ext cx="530788" cy="536954"/>
            <a:chOff x="2539490" y="3179606"/>
            <a:chExt cx="530788" cy="536954"/>
          </a:xfrm>
        </p:grpSpPr>
        <p:sp>
          <p:nvSpPr>
            <p:cNvPr id="34" name="Freeform 33"/>
            <p:cNvSpPr/>
            <p:nvPr/>
          </p:nvSpPr>
          <p:spPr>
            <a:xfrm>
              <a:off x="2790051" y="326383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7409" y="344281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6" y="3120"/>
                  </a:lnTo>
                  <a:lnTo>
                    <a:pt x="5585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74713" y="3558632"/>
              <a:ext cx="10096" cy="157928"/>
            </a:xfrm>
            <a:custGeom>
              <a:avLst/>
              <a:gdLst/>
              <a:ahLst/>
              <a:cxnLst/>
              <a:rect l="0" t="0" r="0" b="0"/>
              <a:pathLst>
                <a:path w="10096" h="157928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009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7409" y="3579689"/>
              <a:ext cx="147400" cy="82765"/>
            </a:xfrm>
            <a:custGeom>
              <a:avLst/>
              <a:gdLst/>
              <a:ahLst/>
              <a:cxnLst/>
              <a:rect l="0" t="0" r="0" b="0"/>
              <a:pathLst>
                <a:path w="147400" h="82765">
                  <a:moveTo>
                    <a:pt x="147399" y="73699"/>
                  </a:moveTo>
                  <a:lnTo>
                    <a:pt x="104707" y="76819"/>
                  </a:lnTo>
                  <a:lnTo>
                    <a:pt x="57468" y="82764"/>
                  </a:lnTo>
                  <a:lnTo>
                    <a:pt x="36850" y="77338"/>
                  </a:lnTo>
                  <a:lnTo>
                    <a:pt x="28076" y="72615"/>
                  </a:lnTo>
                  <a:lnTo>
                    <a:pt x="15208" y="58010"/>
                  </a:lnTo>
                  <a:lnTo>
                    <a:pt x="6759" y="398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95336" y="3179606"/>
              <a:ext cx="174942" cy="515897"/>
            </a:xfrm>
            <a:custGeom>
              <a:avLst/>
              <a:gdLst/>
              <a:ahLst/>
              <a:cxnLst/>
              <a:rect l="0" t="0" r="0" b="0"/>
              <a:pathLst>
                <a:path w="174942" h="515897">
                  <a:moveTo>
                    <a:pt x="0" y="0"/>
                  </a:moveTo>
                  <a:lnTo>
                    <a:pt x="56396" y="58735"/>
                  </a:lnTo>
                  <a:lnTo>
                    <a:pt x="98288" y="118562"/>
                  </a:lnTo>
                  <a:lnTo>
                    <a:pt x="133364" y="174407"/>
                  </a:lnTo>
                  <a:lnTo>
                    <a:pt x="160268" y="228600"/>
                  </a:lnTo>
                  <a:lnTo>
                    <a:pt x="174941" y="287484"/>
                  </a:lnTo>
                  <a:lnTo>
                    <a:pt x="174667" y="331625"/>
                  </a:lnTo>
                  <a:lnTo>
                    <a:pt x="164094" y="383571"/>
                  </a:lnTo>
                  <a:lnTo>
                    <a:pt x="142335" y="436552"/>
                  </a:lnTo>
                  <a:lnTo>
                    <a:pt x="97785" y="499517"/>
                  </a:lnTo>
                  <a:lnTo>
                    <a:pt x="84228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39490" y="3179606"/>
              <a:ext cx="113692" cy="494840"/>
            </a:xfrm>
            <a:custGeom>
              <a:avLst/>
              <a:gdLst/>
              <a:ahLst/>
              <a:cxnLst/>
              <a:rect l="0" t="0" r="0" b="0"/>
              <a:pathLst>
                <a:path w="113692" h="494840">
                  <a:moveTo>
                    <a:pt x="113691" y="0"/>
                  </a:moveTo>
                  <a:lnTo>
                    <a:pt x="89644" y="17980"/>
                  </a:lnTo>
                  <a:lnTo>
                    <a:pt x="69391" y="44322"/>
                  </a:lnTo>
                  <a:lnTo>
                    <a:pt x="42058" y="100636"/>
                  </a:lnTo>
                  <a:lnTo>
                    <a:pt x="23545" y="154886"/>
                  </a:lnTo>
                  <a:lnTo>
                    <a:pt x="8624" y="210663"/>
                  </a:lnTo>
                  <a:lnTo>
                    <a:pt x="0" y="266740"/>
                  </a:lnTo>
                  <a:lnTo>
                    <a:pt x="6702" y="328943"/>
                  </a:lnTo>
                  <a:lnTo>
                    <a:pt x="22411" y="380572"/>
                  </a:lnTo>
                  <a:lnTo>
                    <a:pt x="47697" y="435483"/>
                  </a:lnTo>
                  <a:lnTo>
                    <a:pt x="92634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740558" y="2379326"/>
            <a:ext cx="478886" cy="1200364"/>
            <a:chOff x="3740558" y="2379326"/>
            <a:chExt cx="478886" cy="1200364"/>
          </a:xfrm>
        </p:grpSpPr>
        <p:sp>
          <p:nvSpPr>
            <p:cNvPr id="41" name="Freeform 40"/>
            <p:cNvSpPr/>
            <p:nvPr/>
          </p:nvSpPr>
          <p:spPr>
            <a:xfrm>
              <a:off x="4030065" y="2379326"/>
              <a:ext cx="149749" cy="225516"/>
            </a:xfrm>
            <a:custGeom>
              <a:avLst/>
              <a:gdLst/>
              <a:ahLst/>
              <a:cxnLst/>
              <a:rect l="0" t="0" r="0" b="0"/>
              <a:pathLst>
                <a:path w="149749" h="225516">
                  <a:moveTo>
                    <a:pt x="149748" y="10643"/>
                  </a:moveTo>
                  <a:lnTo>
                    <a:pt x="100250" y="65730"/>
                  </a:lnTo>
                  <a:lnTo>
                    <a:pt x="51461" y="127575"/>
                  </a:lnTo>
                  <a:lnTo>
                    <a:pt x="21974" y="179246"/>
                  </a:lnTo>
                  <a:lnTo>
                    <a:pt x="20040" y="200221"/>
                  </a:lnTo>
                  <a:lnTo>
                    <a:pt x="21162" y="210727"/>
                  </a:lnTo>
                  <a:lnTo>
                    <a:pt x="26589" y="217732"/>
                  </a:lnTo>
                  <a:lnTo>
                    <a:pt x="45098" y="225515"/>
                  </a:lnTo>
                  <a:lnTo>
                    <a:pt x="54245" y="225250"/>
                  </a:lnTo>
                  <a:lnTo>
                    <a:pt x="70647" y="218718"/>
                  </a:lnTo>
                  <a:lnTo>
                    <a:pt x="98625" y="201886"/>
                  </a:lnTo>
                  <a:lnTo>
                    <a:pt x="105138" y="193120"/>
                  </a:lnTo>
                  <a:lnTo>
                    <a:pt x="112374" y="170903"/>
                  </a:lnTo>
                  <a:lnTo>
                    <a:pt x="111964" y="160766"/>
                  </a:lnTo>
                  <a:lnTo>
                    <a:pt x="105269" y="143265"/>
                  </a:lnTo>
                  <a:lnTo>
                    <a:pt x="88346" y="120258"/>
                  </a:lnTo>
                  <a:lnTo>
                    <a:pt x="46026" y="92693"/>
                  </a:lnTo>
                  <a:lnTo>
                    <a:pt x="24101" y="82984"/>
                  </a:lnTo>
                  <a:lnTo>
                    <a:pt x="8897" y="68531"/>
                  </a:lnTo>
                  <a:lnTo>
                    <a:pt x="3205" y="59763"/>
                  </a:lnTo>
                  <a:lnTo>
                    <a:pt x="0" y="40663"/>
                  </a:lnTo>
                  <a:lnTo>
                    <a:pt x="783" y="30656"/>
                  </a:lnTo>
                  <a:lnTo>
                    <a:pt x="7892" y="13298"/>
                  </a:lnTo>
                  <a:lnTo>
                    <a:pt x="13063" y="5394"/>
                  </a:lnTo>
                  <a:lnTo>
                    <a:pt x="21190" y="1294"/>
                  </a:lnTo>
                  <a:lnTo>
                    <a:pt x="64736" y="0"/>
                  </a:lnTo>
                  <a:lnTo>
                    <a:pt x="97106" y="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37658" y="2674238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9596" y="0"/>
                  </a:lnTo>
                  <a:lnTo>
                    <a:pt x="164650" y="0"/>
                  </a:lnTo>
                  <a:lnTo>
                    <a:pt x="103050" y="8333"/>
                  </a:lnTo>
                  <a:lnTo>
                    <a:pt x="48692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90300" y="2747937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016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45067" y="2747937"/>
              <a:ext cx="93286" cy="205365"/>
            </a:xfrm>
            <a:custGeom>
              <a:avLst/>
              <a:gdLst/>
              <a:ahLst/>
              <a:cxnLst/>
              <a:rect l="0" t="0" r="0" b="0"/>
              <a:pathLst>
                <a:path w="93286" h="205365">
                  <a:moveTo>
                    <a:pt x="71575" y="0"/>
                  </a:moveTo>
                  <a:lnTo>
                    <a:pt x="42267" y="34898"/>
                  </a:lnTo>
                  <a:lnTo>
                    <a:pt x="15931" y="95047"/>
                  </a:lnTo>
                  <a:lnTo>
                    <a:pt x="1062" y="150557"/>
                  </a:lnTo>
                  <a:lnTo>
                    <a:pt x="0" y="163543"/>
                  </a:lnTo>
                  <a:lnTo>
                    <a:pt x="5059" y="184210"/>
                  </a:lnTo>
                  <a:lnTo>
                    <a:pt x="9683" y="192997"/>
                  </a:lnTo>
                  <a:lnTo>
                    <a:pt x="17446" y="198855"/>
                  </a:lnTo>
                  <a:lnTo>
                    <a:pt x="38549" y="205364"/>
                  </a:lnTo>
                  <a:lnTo>
                    <a:pt x="60406" y="202017"/>
                  </a:lnTo>
                  <a:lnTo>
                    <a:pt x="71148" y="197849"/>
                  </a:lnTo>
                  <a:lnTo>
                    <a:pt x="86204" y="183860"/>
                  </a:lnTo>
                  <a:lnTo>
                    <a:pt x="91856" y="175216"/>
                  </a:lnTo>
                  <a:lnTo>
                    <a:pt x="93285" y="165944"/>
                  </a:lnTo>
                  <a:lnTo>
                    <a:pt x="88633" y="146283"/>
                  </a:lnTo>
                  <a:lnTo>
                    <a:pt x="75647" y="132085"/>
                  </a:lnTo>
                  <a:lnTo>
                    <a:pt x="5051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40558" y="3116435"/>
              <a:ext cx="154987" cy="463255"/>
            </a:xfrm>
            <a:custGeom>
              <a:avLst/>
              <a:gdLst/>
              <a:ahLst/>
              <a:cxnLst/>
              <a:rect l="0" t="0" r="0" b="0"/>
              <a:pathLst>
                <a:path w="154987" h="463255">
                  <a:moveTo>
                    <a:pt x="154986" y="0"/>
                  </a:moveTo>
                  <a:lnTo>
                    <a:pt x="130939" y="9575"/>
                  </a:lnTo>
                  <a:lnTo>
                    <a:pt x="109517" y="27533"/>
                  </a:lnTo>
                  <a:lnTo>
                    <a:pt x="68431" y="84796"/>
                  </a:lnTo>
                  <a:lnTo>
                    <a:pt x="41220" y="142535"/>
                  </a:lnTo>
                  <a:lnTo>
                    <a:pt x="15487" y="195788"/>
                  </a:lnTo>
                  <a:lnTo>
                    <a:pt x="3039" y="231537"/>
                  </a:lnTo>
                  <a:lnTo>
                    <a:pt x="0" y="271244"/>
                  </a:lnTo>
                  <a:lnTo>
                    <a:pt x="8861" y="323464"/>
                  </a:lnTo>
                  <a:lnTo>
                    <a:pt x="21612" y="357104"/>
                  </a:lnTo>
                  <a:lnTo>
                    <a:pt x="60536" y="417945"/>
                  </a:lnTo>
                  <a:lnTo>
                    <a:pt x="10234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11357" y="312696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27129" y="331647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9065"/>
                  </a:lnTo>
                  <a:lnTo>
                    <a:pt x="32185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37658" y="34007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58766" y="3400704"/>
              <a:ext cx="115763" cy="133457"/>
            </a:xfrm>
            <a:custGeom>
              <a:avLst/>
              <a:gdLst/>
              <a:ahLst/>
              <a:cxnLst/>
              <a:rect l="0" t="0" r="0" b="0"/>
              <a:pathLst>
                <a:path w="115763" h="133457">
                  <a:moveTo>
                    <a:pt x="63120" y="0"/>
                  </a:moveTo>
                  <a:lnTo>
                    <a:pt x="92428" y="34898"/>
                  </a:lnTo>
                  <a:lnTo>
                    <a:pt x="96423" y="57234"/>
                  </a:lnTo>
                  <a:lnTo>
                    <a:pt x="93129" y="81590"/>
                  </a:lnTo>
                  <a:lnTo>
                    <a:pt x="83866" y="104113"/>
                  </a:lnTo>
                  <a:lnTo>
                    <a:pt x="68831" y="119582"/>
                  </a:lnTo>
                  <a:lnTo>
                    <a:pt x="59908" y="125345"/>
                  </a:lnTo>
                  <a:lnTo>
                    <a:pt x="24993" y="133456"/>
                  </a:lnTo>
                  <a:lnTo>
                    <a:pt x="15475" y="131085"/>
                  </a:lnTo>
                  <a:lnTo>
                    <a:pt x="7960" y="125994"/>
                  </a:lnTo>
                  <a:lnTo>
                    <a:pt x="1780" y="119092"/>
                  </a:lnTo>
                  <a:lnTo>
                    <a:pt x="0" y="112150"/>
                  </a:lnTo>
                  <a:lnTo>
                    <a:pt x="1153" y="105182"/>
                  </a:lnTo>
                  <a:lnTo>
                    <a:pt x="4261" y="98197"/>
                  </a:lnTo>
                  <a:lnTo>
                    <a:pt x="17073" y="87317"/>
                  </a:lnTo>
                  <a:lnTo>
                    <a:pt x="25403" y="82778"/>
                  </a:lnTo>
                  <a:lnTo>
                    <a:pt x="44017" y="80854"/>
                  </a:lnTo>
                  <a:lnTo>
                    <a:pt x="84563" y="89151"/>
                  </a:lnTo>
                  <a:lnTo>
                    <a:pt x="11576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74528" y="3074321"/>
              <a:ext cx="144916" cy="389555"/>
            </a:xfrm>
            <a:custGeom>
              <a:avLst/>
              <a:gdLst/>
              <a:ahLst/>
              <a:cxnLst/>
              <a:rect l="0" t="0" r="0" b="0"/>
              <a:pathLst>
                <a:path w="144916" h="389555">
                  <a:moveTo>
                    <a:pt x="0" y="0"/>
                  </a:moveTo>
                  <a:lnTo>
                    <a:pt x="24047" y="9575"/>
                  </a:lnTo>
                  <a:lnTo>
                    <a:pt x="45470" y="27534"/>
                  </a:lnTo>
                  <a:lnTo>
                    <a:pt x="87724" y="84797"/>
                  </a:lnTo>
                  <a:lnTo>
                    <a:pt x="112691" y="129574"/>
                  </a:lnTo>
                  <a:lnTo>
                    <a:pt x="134824" y="183132"/>
                  </a:lnTo>
                  <a:lnTo>
                    <a:pt x="144915" y="238772"/>
                  </a:lnTo>
                  <a:lnTo>
                    <a:pt x="143789" y="297942"/>
                  </a:lnTo>
                  <a:lnTo>
                    <a:pt x="132681" y="345252"/>
                  </a:lnTo>
                  <a:lnTo>
                    <a:pt x="11581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69243" y="34007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225981" y="2362611"/>
            <a:ext cx="469582" cy="1206550"/>
            <a:chOff x="5225981" y="2362611"/>
            <a:chExt cx="469582" cy="1206550"/>
          </a:xfrm>
        </p:grpSpPr>
        <p:sp>
          <p:nvSpPr>
            <p:cNvPr id="53" name="Freeform 52"/>
            <p:cNvSpPr/>
            <p:nvPr/>
          </p:nvSpPr>
          <p:spPr>
            <a:xfrm>
              <a:off x="5348477" y="236891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31585" y="0"/>
                  </a:moveTo>
                  <a:lnTo>
                    <a:pt x="14796" y="55045"/>
                  </a:lnTo>
                  <a:lnTo>
                    <a:pt x="11371" y="106453"/>
                  </a:lnTo>
                  <a:lnTo>
                    <a:pt x="7658" y="14150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64290" y="2362611"/>
              <a:ext cx="131872" cy="191703"/>
            </a:xfrm>
            <a:custGeom>
              <a:avLst/>
              <a:gdLst/>
              <a:ahLst/>
              <a:cxnLst/>
              <a:rect l="0" t="0" r="0" b="0"/>
              <a:pathLst>
                <a:path w="131872" h="191703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2" y="2114"/>
                  </a:lnTo>
                  <a:lnTo>
                    <a:pt x="50581" y="0"/>
                  </a:lnTo>
                  <a:lnTo>
                    <a:pt x="60627" y="930"/>
                  </a:lnTo>
                  <a:lnTo>
                    <a:pt x="78028" y="8203"/>
                  </a:lnTo>
                  <a:lnTo>
                    <a:pt x="100978" y="25451"/>
                  </a:lnTo>
                  <a:lnTo>
                    <a:pt x="122596" y="50969"/>
                  </a:lnTo>
                  <a:lnTo>
                    <a:pt x="130526" y="76846"/>
                  </a:lnTo>
                  <a:lnTo>
                    <a:pt x="131871" y="118060"/>
                  </a:lnTo>
                  <a:lnTo>
                    <a:pt x="126460" y="140199"/>
                  </a:lnTo>
                  <a:lnTo>
                    <a:pt x="103922" y="173476"/>
                  </a:lnTo>
                  <a:lnTo>
                    <a:pt x="97357" y="180922"/>
                  </a:lnTo>
                  <a:lnTo>
                    <a:pt x="77585" y="189195"/>
                  </a:lnTo>
                  <a:lnTo>
                    <a:pt x="54369" y="191702"/>
                  </a:lnTo>
                  <a:lnTo>
                    <a:pt x="32353" y="188917"/>
                  </a:lnTo>
                  <a:lnTo>
                    <a:pt x="23908" y="184197"/>
                  </a:lnTo>
                  <a:lnTo>
                    <a:pt x="11406" y="169594"/>
                  </a:lnTo>
                  <a:lnTo>
                    <a:pt x="9944" y="161956"/>
                  </a:lnTo>
                  <a:lnTo>
                    <a:pt x="11308" y="154524"/>
                  </a:lnTo>
                  <a:lnTo>
                    <a:pt x="14558" y="147230"/>
                  </a:lnTo>
                  <a:lnTo>
                    <a:pt x="27527" y="136006"/>
                  </a:lnTo>
                  <a:lnTo>
                    <a:pt x="35899" y="131376"/>
                  </a:lnTo>
                  <a:lnTo>
                    <a:pt x="57679" y="129350"/>
                  </a:lnTo>
                  <a:lnTo>
                    <a:pt x="105285" y="13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80062" y="2642653"/>
              <a:ext cx="284270" cy="21057"/>
            </a:xfrm>
            <a:custGeom>
              <a:avLst/>
              <a:gdLst/>
              <a:ahLst/>
              <a:cxnLst/>
              <a:rect l="0" t="0" r="0" b="0"/>
              <a:pathLst>
                <a:path w="284270" h="21057">
                  <a:moveTo>
                    <a:pt x="284269" y="0"/>
                  </a:moveTo>
                  <a:lnTo>
                    <a:pt x="225652" y="5589"/>
                  </a:lnTo>
                  <a:lnTo>
                    <a:pt x="163073" y="9552"/>
                  </a:lnTo>
                  <a:lnTo>
                    <a:pt x="100625" y="13455"/>
                  </a:lnTo>
                  <a:lnTo>
                    <a:pt x="42623" y="1955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90590" y="274793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0189" y="2716352"/>
              <a:ext cx="69575" cy="176230"/>
            </a:xfrm>
            <a:custGeom>
              <a:avLst/>
              <a:gdLst/>
              <a:ahLst/>
              <a:cxnLst/>
              <a:rect l="0" t="0" r="0" b="0"/>
              <a:pathLst>
                <a:path w="69575" h="176230">
                  <a:moveTo>
                    <a:pt x="46744" y="0"/>
                  </a:moveTo>
                  <a:lnTo>
                    <a:pt x="31102" y="17981"/>
                  </a:lnTo>
                  <a:lnTo>
                    <a:pt x="8306" y="74354"/>
                  </a:lnTo>
                  <a:lnTo>
                    <a:pt x="0" y="105479"/>
                  </a:lnTo>
                  <a:lnTo>
                    <a:pt x="3789" y="163542"/>
                  </a:lnTo>
                  <a:lnTo>
                    <a:pt x="8748" y="171029"/>
                  </a:lnTo>
                  <a:lnTo>
                    <a:pt x="16734" y="174851"/>
                  </a:lnTo>
                  <a:lnTo>
                    <a:pt x="26737" y="176229"/>
                  </a:lnTo>
                  <a:lnTo>
                    <a:pt x="44091" y="171520"/>
                  </a:lnTo>
                  <a:lnTo>
                    <a:pt x="51994" y="166990"/>
                  </a:lnTo>
                  <a:lnTo>
                    <a:pt x="63895" y="152596"/>
                  </a:lnTo>
                  <a:lnTo>
                    <a:pt x="68706" y="143845"/>
                  </a:lnTo>
                  <a:lnTo>
                    <a:pt x="69574" y="135671"/>
                  </a:lnTo>
                  <a:lnTo>
                    <a:pt x="64299" y="120350"/>
                  </a:lnTo>
                  <a:lnTo>
                    <a:pt x="58447" y="115328"/>
                  </a:lnTo>
                  <a:lnTo>
                    <a:pt x="256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25981" y="3074321"/>
              <a:ext cx="101439" cy="379027"/>
            </a:xfrm>
            <a:custGeom>
              <a:avLst/>
              <a:gdLst/>
              <a:ahLst/>
              <a:cxnLst/>
              <a:rect l="0" t="0" r="0" b="0"/>
              <a:pathLst>
                <a:path w="101439" h="379027">
                  <a:moveTo>
                    <a:pt x="101438" y="0"/>
                  </a:moveTo>
                  <a:lnTo>
                    <a:pt x="72130" y="34897"/>
                  </a:lnTo>
                  <a:lnTo>
                    <a:pt x="41225" y="92997"/>
                  </a:lnTo>
                  <a:lnTo>
                    <a:pt x="13874" y="149507"/>
                  </a:lnTo>
                  <a:lnTo>
                    <a:pt x="0" y="209253"/>
                  </a:lnTo>
                  <a:lnTo>
                    <a:pt x="413" y="252294"/>
                  </a:lnTo>
                  <a:lnTo>
                    <a:pt x="14262" y="314417"/>
                  </a:lnTo>
                  <a:lnTo>
                    <a:pt x="25565" y="345844"/>
                  </a:lnTo>
                  <a:lnTo>
                    <a:pt x="4879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90590" y="3087614"/>
              <a:ext cx="128353" cy="176221"/>
            </a:xfrm>
            <a:custGeom>
              <a:avLst/>
              <a:gdLst/>
              <a:ahLst/>
              <a:cxnLst/>
              <a:rect l="0" t="0" r="0" b="0"/>
              <a:pathLst>
                <a:path w="128353" h="176221">
                  <a:moveTo>
                    <a:pt x="0" y="39349"/>
                  </a:moveTo>
                  <a:lnTo>
                    <a:pt x="11179" y="22582"/>
                  </a:lnTo>
                  <a:lnTo>
                    <a:pt x="26026" y="11230"/>
                  </a:lnTo>
                  <a:lnTo>
                    <a:pt x="45492" y="3455"/>
                  </a:lnTo>
                  <a:lnTo>
                    <a:pt x="69742" y="0"/>
                  </a:lnTo>
                  <a:lnTo>
                    <a:pt x="89878" y="4703"/>
                  </a:lnTo>
                  <a:lnTo>
                    <a:pt x="98523" y="9233"/>
                  </a:lnTo>
                  <a:lnTo>
                    <a:pt x="103117" y="15762"/>
                  </a:lnTo>
                  <a:lnTo>
                    <a:pt x="105010" y="23625"/>
                  </a:lnTo>
                  <a:lnTo>
                    <a:pt x="105102" y="32376"/>
                  </a:lnTo>
                  <a:lnTo>
                    <a:pt x="98964" y="48338"/>
                  </a:lnTo>
                  <a:lnTo>
                    <a:pt x="75961" y="77650"/>
                  </a:lnTo>
                  <a:lnTo>
                    <a:pt x="76377" y="82431"/>
                  </a:lnTo>
                  <a:lnTo>
                    <a:pt x="81334" y="85617"/>
                  </a:lnTo>
                  <a:lnTo>
                    <a:pt x="96980" y="91498"/>
                  </a:lnTo>
                  <a:lnTo>
                    <a:pt x="111733" y="101911"/>
                  </a:lnTo>
                  <a:lnTo>
                    <a:pt x="127603" y="126516"/>
                  </a:lnTo>
                  <a:lnTo>
                    <a:pt x="128352" y="134895"/>
                  </a:lnTo>
                  <a:lnTo>
                    <a:pt x="122946" y="150444"/>
                  </a:lnTo>
                  <a:lnTo>
                    <a:pt x="109625" y="162034"/>
                  </a:lnTo>
                  <a:lnTo>
                    <a:pt x="101160" y="166763"/>
                  </a:lnTo>
                  <a:lnTo>
                    <a:pt x="44792" y="174975"/>
                  </a:lnTo>
                  <a:lnTo>
                    <a:pt x="31586" y="176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90590" y="331647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5" y="3120"/>
                  </a:lnTo>
                  <a:lnTo>
                    <a:pt x="65218" y="9553"/>
                  </a:lnTo>
                  <a:lnTo>
                    <a:pt x="1959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16933" y="339017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0528" y="58616"/>
                  </a:lnTo>
                  <a:lnTo>
                    <a:pt x="9358" y="1092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06939" y="3400704"/>
              <a:ext cx="88937" cy="98016"/>
            </a:xfrm>
            <a:custGeom>
              <a:avLst/>
              <a:gdLst/>
              <a:ahLst/>
              <a:cxnLst/>
              <a:rect l="0" t="0" r="0" b="0"/>
              <a:pathLst>
                <a:path w="88937" h="98016">
                  <a:moveTo>
                    <a:pt x="88936" y="63171"/>
                  </a:moveTo>
                  <a:lnTo>
                    <a:pt x="35061" y="90682"/>
                  </a:lnTo>
                  <a:lnTo>
                    <a:pt x="14689" y="98015"/>
                  </a:lnTo>
                  <a:lnTo>
                    <a:pt x="7852" y="95759"/>
                  </a:lnTo>
                  <a:lnTo>
                    <a:pt x="3295" y="89576"/>
                  </a:lnTo>
                  <a:lnTo>
                    <a:pt x="256" y="80774"/>
                  </a:lnTo>
                  <a:lnTo>
                    <a:pt x="0" y="61636"/>
                  </a:lnTo>
                  <a:lnTo>
                    <a:pt x="152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48518" y="3011150"/>
              <a:ext cx="147045" cy="558011"/>
            </a:xfrm>
            <a:custGeom>
              <a:avLst/>
              <a:gdLst/>
              <a:ahLst/>
              <a:cxnLst/>
              <a:rect l="0" t="0" r="0" b="0"/>
              <a:pathLst>
                <a:path w="147045" h="558011">
                  <a:moveTo>
                    <a:pt x="0" y="0"/>
                  </a:moveTo>
                  <a:lnTo>
                    <a:pt x="58563" y="58563"/>
                  </a:lnTo>
                  <a:lnTo>
                    <a:pt x="101679" y="121922"/>
                  </a:lnTo>
                  <a:lnTo>
                    <a:pt x="128662" y="182054"/>
                  </a:lnTo>
                  <a:lnTo>
                    <a:pt x="141328" y="221228"/>
                  </a:lnTo>
                  <a:lnTo>
                    <a:pt x="146200" y="282562"/>
                  </a:lnTo>
                  <a:lnTo>
                    <a:pt x="147044" y="332117"/>
                  </a:lnTo>
                  <a:lnTo>
                    <a:pt x="144174" y="385014"/>
                  </a:lnTo>
                  <a:lnTo>
                    <a:pt x="132795" y="433443"/>
                  </a:lnTo>
                  <a:lnTo>
                    <a:pt x="111486" y="481717"/>
                  </a:lnTo>
                  <a:lnTo>
                    <a:pt x="80582" y="542244"/>
                  </a:lnTo>
                  <a:lnTo>
                    <a:pt x="73699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470673" y="2032000"/>
            <a:ext cx="379642" cy="1463462"/>
            <a:chOff x="6470673" y="2032000"/>
            <a:chExt cx="379642" cy="1463462"/>
          </a:xfrm>
        </p:grpSpPr>
        <p:sp>
          <p:nvSpPr>
            <p:cNvPr id="65" name="Freeform 64"/>
            <p:cNvSpPr/>
            <p:nvPr/>
          </p:nvSpPr>
          <p:spPr>
            <a:xfrm>
              <a:off x="6685595" y="2032000"/>
              <a:ext cx="42116" cy="263213"/>
            </a:xfrm>
            <a:custGeom>
              <a:avLst/>
              <a:gdLst/>
              <a:ahLst/>
              <a:cxnLst/>
              <a:rect l="0" t="0" r="0" b="0"/>
              <a:pathLst>
                <a:path w="42116" h="263213">
                  <a:moveTo>
                    <a:pt x="42115" y="0"/>
                  </a:moveTo>
                  <a:lnTo>
                    <a:pt x="30936" y="16767"/>
                  </a:lnTo>
                  <a:lnTo>
                    <a:pt x="19239" y="72326"/>
                  </a:lnTo>
                  <a:lnTo>
                    <a:pt x="11676" y="134566"/>
                  </a:lnTo>
                  <a:lnTo>
                    <a:pt x="7636" y="186631"/>
                  </a:lnTo>
                  <a:lnTo>
                    <a:pt x="1006" y="24550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69782" y="242155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4939" y="16768"/>
                  </a:lnTo>
                  <a:lnTo>
                    <a:pt x="5315" y="34358"/>
                  </a:lnTo>
                  <a:lnTo>
                    <a:pt x="9842" y="92999"/>
                  </a:lnTo>
                  <a:lnTo>
                    <a:pt x="7274" y="14462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66624" y="2400497"/>
              <a:ext cx="95421" cy="220639"/>
            </a:xfrm>
            <a:custGeom>
              <a:avLst/>
              <a:gdLst/>
              <a:ahLst/>
              <a:cxnLst/>
              <a:rect l="0" t="0" r="0" b="0"/>
              <a:pathLst>
                <a:path w="95421" h="220639">
                  <a:moveTo>
                    <a:pt x="61086" y="0"/>
                  </a:moveTo>
                  <a:lnTo>
                    <a:pt x="33574" y="53875"/>
                  </a:lnTo>
                  <a:lnTo>
                    <a:pt x="15536" y="111036"/>
                  </a:lnTo>
                  <a:lnTo>
                    <a:pt x="1044" y="170946"/>
                  </a:lnTo>
                  <a:lnTo>
                    <a:pt x="0" y="184154"/>
                  </a:lnTo>
                  <a:lnTo>
                    <a:pt x="5081" y="205069"/>
                  </a:lnTo>
                  <a:lnTo>
                    <a:pt x="9711" y="213921"/>
                  </a:lnTo>
                  <a:lnTo>
                    <a:pt x="16307" y="218653"/>
                  </a:lnTo>
                  <a:lnTo>
                    <a:pt x="24214" y="220638"/>
                  </a:lnTo>
                  <a:lnTo>
                    <a:pt x="52110" y="217843"/>
                  </a:lnTo>
                  <a:lnTo>
                    <a:pt x="62121" y="215418"/>
                  </a:lnTo>
                  <a:lnTo>
                    <a:pt x="69965" y="210293"/>
                  </a:lnTo>
                  <a:lnTo>
                    <a:pt x="81800" y="195239"/>
                  </a:lnTo>
                  <a:lnTo>
                    <a:pt x="95040" y="167033"/>
                  </a:lnTo>
                  <a:lnTo>
                    <a:pt x="95420" y="158149"/>
                  </a:lnTo>
                  <a:lnTo>
                    <a:pt x="89603" y="142038"/>
                  </a:lnTo>
                  <a:lnTo>
                    <a:pt x="82437" y="136806"/>
                  </a:lnTo>
                  <a:lnTo>
                    <a:pt x="61997" y="130993"/>
                  </a:lnTo>
                  <a:lnTo>
                    <a:pt x="46673" y="131529"/>
                  </a:lnTo>
                  <a:lnTo>
                    <a:pt x="2950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17140" y="2705823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52105" y="3120"/>
                  </a:lnTo>
                  <a:lnTo>
                    <a:pt x="191559" y="9553"/>
                  </a:lnTo>
                  <a:lnTo>
                    <a:pt x="136581" y="10336"/>
                  </a:lnTo>
                  <a:lnTo>
                    <a:pt x="80661" y="10491"/>
                  </a:lnTo>
                  <a:lnTo>
                    <a:pt x="19879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59253" y="2832165"/>
              <a:ext cx="19311" cy="136872"/>
            </a:xfrm>
            <a:custGeom>
              <a:avLst/>
              <a:gdLst/>
              <a:ahLst/>
              <a:cxnLst/>
              <a:rect l="0" t="0" r="0" b="0"/>
              <a:pathLst>
                <a:path w="19311" h="136872">
                  <a:moveTo>
                    <a:pt x="0" y="0"/>
                  </a:moveTo>
                  <a:lnTo>
                    <a:pt x="11179" y="16768"/>
                  </a:lnTo>
                  <a:lnTo>
                    <a:pt x="18131" y="49552"/>
                  </a:lnTo>
                  <a:lnTo>
                    <a:pt x="19310" y="10021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44120" y="2800580"/>
              <a:ext cx="92553" cy="169529"/>
            </a:xfrm>
            <a:custGeom>
              <a:avLst/>
              <a:gdLst/>
              <a:ahLst/>
              <a:cxnLst/>
              <a:rect l="0" t="0" r="0" b="0"/>
              <a:pathLst>
                <a:path w="92553" h="169529">
                  <a:moveTo>
                    <a:pt x="41475" y="0"/>
                  </a:moveTo>
                  <a:lnTo>
                    <a:pt x="25834" y="17981"/>
                  </a:lnTo>
                  <a:lnTo>
                    <a:pt x="6632" y="64152"/>
                  </a:lnTo>
                  <a:lnTo>
                    <a:pt x="319" y="127395"/>
                  </a:lnTo>
                  <a:lnTo>
                    <a:pt x="0" y="141082"/>
                  </a:lnTo>
                  <a:lnTo>
                    <a:pt x="3296" y="151377"/>
                  </a:lnTo>
                  <a:lnTo>
                    <a:pt x="9004" y="159409"/>
                  </a:lnTo>
                  <a:lnTo>
                    <a:pt x="16318" y="165934"/>
                  </a:lnTo>
                  <a:lnTo>
                    <a:pt x="25874" y="169115"/>
                  </a:lnTo>
                  <a:lnTo>
                    <a:pt x="48969" y="169528"/>
                  </a:lnTo>
                  <a:lnTo>
                    <a:pt x="82691" y="157595"/>
                  </a:lnTo>
                  <a:lnTo>
                    <a:pt x="88839" y="150687"/>
                  </a:lnTo>
                  <a:lnTo>
                    <a:pt x="91769" y="142572"/>
                  </a:lnTo>
                  <a:lnTo>
                    <a:pt x="92552" y="133652"/>
                  </a:lnTo>
                  <a:lnTo>
                    <a:pt x="89565" y="126536"/>
                  </a:lnTo>
                  <a:lnTo>
                    <a:pt x="76886" y="115510"/>
                  </a:lnTo>
                  <a:lnTo>
                    <a:pt x="70932" y="113271"/>
                  </a:lnTo>
                  <a:lnTo>
                    <a:pt x="65792" y="112949"/>
                  </a:lnTo>
                  <a:lnTo>
                    <a:pt x="5200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70673" y="3169077"/>
              <a:ext cx="99110" cy="326385"/>
            </a:xfrm>
            <a:custGeom>
              <a:avLst/>
              <a:gdLst/>
              <a:ahLst/>
              <a:cxnLst/>
              <a:rect l="0" t="0" r="0" b="0"/>
              <a:pathLst>
                <a:path w="99110" h="326385">
                  <a:moveTo>
                    <a:pt x="99109" y="0"/>
                  </a:moveTo>
                  <a:lnTo>
                    <a:pt x="60736" y="29309"/>
                  </a:lnTo>
                  <a:lnTo>
                    <a:pt x="27476" y="84953"/>
                  </a:lnTo>
                  <a:lnTo>
                    <a:pt x="5087" y="143206"/>
                  </a:lnTo>
                  <a:lnTo>
                    <a:pt x="0" y="174781"/>
                  </a:lnTo>
                  <a:lnTo>
                    <a:pt x="6266" y="236473"/>
                  </a:lnTo>
                  <a:lnTo>
                    <a:pt x="18568" y="272057"/>
                  </a:lnTo>
                  <a:lnTo>
                    <a:pt x="56996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22425" y="332700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96124" y="3126963"/>
              <a:ext cx="154191" cy="368499"/>
            </a:xfrm>
            <a:custGeom>
              <a:avLst/>
              <a:gdLst/>
              <a:ahLst/>
              <a:cxnLst/>
              <a:rect l="0" t="0" r="0" b="0"/>
              <a:pathLst>
                <a:path w="154191" h="368499">
                  <a:moveTo>
                    <a:pt x="0" y="0"/>
                  </a:moveTo>
                  <a:lnTo>
                    <a:pt x="55660" y="45782"/>
                  </a:lnTo>
                  <a:lnTo>
                    <a:pt x="104626" y="102488"/>
                  </a:lnTo>
                  <a:lnTo>
                    <a:pt x="117860" y="119250"/>
                  </a:lnTo>
                  <a:lnTo>
                    <a:pt x="145314" y="174498"/>
                  </a:lnTo>
                  <a:lnTo>
                    <a:pt x="154190" y="214830"/>
                  </a:lnTo>
                  <a:lnTo>
                    <a:pt x="151231" y="256416"/>
                  </a:lnTo>
                  <a:lnTo>
                    <a:pt x="132515" y="311220"/>
                  </a:lnTo>
                  <a:lnTo>
                    <a:pt x="11581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26887" y="3235108"/>
              <a:ext cx="6067" cy="123483"/>
            </a:xfrm>
            <a:custGeom>
              <a:avLst/>
              <a:gdLst/>
              <a:ahLst/>
              <a:cxnLst/>
              <a:rect l="0" t="0" r="0" b="0"/>
              <a:pathLst>
                <a:path w="6067" h="123483">
                  <a:moveTo>
                    <a:pt x="6066" y="18197"/>
                  </a:moveTo>
                  <a:lnTo>
                    <a:pt x="0" y="0"/>
                  </a:lnTo>
                  <a:lnTo>
                    <a:pt x="3749" y="15925"/>
                  </a:lnTo>
                  <a:lnTo>
                    <a:pt x="5761" y="75899"/>
                  </a:lnTo>
                  <a:lnTo>
                    <a:pt x="6066" y="123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5360444" y="2051863"/>
            <a:ext cx="205773" cy="178720"/>
          </a:xfrm>
          <a:custGeom>
            <a:avLst/>
            <a:gdLst/>
            <a:ahLst/>
            <a:cxnLst/>
            <a:rect l="0" t="0" r="0" b="0"/>
            <a:pathLst>
              <a:path w="205773" h="178720">
                <a:moveTo>
                  <a:pt x="156489" y="53836"/>
                </a:moveTo>
                <a:lnTo>
                  <a:pt x="150899" y="37068"/>
                </a:lnTo>
                <a:lnTo>
                  <a:pt x="138797" y="25717"/>
                </a:lnTo>
                <a:lnTo>
                  <a:pt x="98440" y="264"/>
                </a:lnTo>
                <a:lnTo>
                  <a:pt x="75317" y="0"/>
                </a:lnTo>
                <a:lnTo>
                  <a:pt x="41580" y="12018"/>
                </a:lnTo>
                <a:lnTo>
                  <a:pt x="14947" y="30397"/>
                </a:lnTo>
                <a:lnTo>
                  <a:pt x="5843" y="50048"/>
                </a:lnTo>
                <a:lnTo>
                  <a:pt x="0" y="100791"/>
                </a:lnTo>
                <a:lnTo>
                  <a:pt x="5440" y="125008"/>
                </a:lnTo>
                <a:lnTo>
                  <a:pt x="16826" y="146299"/>
                </a:lnTo>
                <a:lnTo>
                  <a:pt x="33585" y="163561"/>
                </a:lnTo>
                <a:lnTo>
                  <a:pt x="55851" y="172793"/>
                </a:lnTo>
                <a:lnTo>
                  <a:pt x="108273" y="178719"/>
                </a:lnTo>
                <a:lnTo>
                  <a:pt x="132719" y="173291"/>
                </a:lnTo>
                <a:lnTo>
                  <a:pt x="177010" y="150742"/>
                </a:lnTo>
                <a:lnTo>
                  <a:pt x="192125" y="134340"/>
                </a:lnTo>
                <a:lnTo>
                  <a:pt x="201573" y="114182"/>
                </a:lnTo>
                <a:lnTo>
                  <a:pt x="205772" y="89625"/>
                </a:lnTo>
                <a:lnTo>
                  <a:pt x="201399" y="69352"/>
                </a:lnTo>
                <a:lnTo>
                  <a:pt x="196957" y="60671"/>
                </a:lnTo>
                <a:lnTo>
                  <a:pt x="179544" y="44785"/>
                </a:lnTo>
                <a:lnTo>
                  <a:pt x="156207" y="32266"/>
                </a:lnTo>
                <a:lnTo>
                  <a:pt x="130237" y="26702"/>
                </a:lnTo>
                <a:lnTo>
                  <a:pt x="106216" y="30468"/>
                </a:lnTo>
                <a:lnTo>
                  <a:pt x="76082" y="45742"/>
                </a:lnTo>
                <a:lnTo>
                  <a:pt x="52336" y="68205"/>
                </a:lnTo>
                <a:lnTo>
                  <a:pt x="44940" y="77454"/>
                </a:lnTo>
                <a:lnTo>
                  <a:pt x="41178" y="87129"/>
                </a:lnTo>
                <a:lnTo>
                  <a:pt x="40118" y="107237"/>
                </a:lnTo>
                <a:lnTo>
                  <a:pt x="51689" y="138289"/>
                </a:lnTo>
                <a:lnTo>
                  <a:pt x="66627" y="152982"/>
                </a:lnTo>
                <a:lnTo>
                  <a:pt x="75524" y="158538"/>
                </a:lnTo>
                <a:lnTo>
                  <a:pt x="101007" y="161591"/>
                </a:lnTo>
                <a:lnTo>
                  <a:pt x="153848" y="154020"/>
                </a:lnTo>
                <a:lnTo>
                  <a:pt x="173252" y="141646"/>
                </a:lnTo>
                <a:lnTo>
                  <a:pt x="181702" y="133433"/>
                </a:lnTo>
                <a:lnTo>
                  <a:pt x="191091" y="108710"/>
                </a:lnTo>
                <a:lnTo>
                  <a:pt x="194094" y="80564"/>
                </a:lnTo>
                <a:lnTo>
                  <a:pt x="191529" y="56356"/>
                </a:lnTo>
                <a:lnTo>
                  <a:pt x="183371" y="37019"/>
                </a:lnTo>
                <a:lnTo>
                  <a:pt x="177919" y="28587"/>
                </a:lnTo>
                <a:lnTo>
                  <a:pt x="168436" y="24135"/>
                </a:lnTo>
                <a:lnTo>
                  <a:pt x="142301" y="22308"/>
                </a:lnTo>
                <a:lnTo>
                  <a:pt x="117428" y="28515"/>
                </a:lnTo>
                <a:lnTo>
                  <a:pt x="86813" y="45164"/>
                </a:lnTo>
                <a:lnTo>
                  <a:pt x="71709" y="59340"/>
                </a:lnTo>
                <a:lnTo>
                  <a:pt x="61097" y="77339"/>
                </a:lnTo>
                <a:lnTo>
                  <a:pt x="60139" y="87052"/>
                </a:lnTo>
                <a:lnTo>
                  <a:pt x="65313" y="107203"/>
                </a:lnTo>
                <a:lnTo>
                  <a:pt x="78531" y="121619"/>
                </a:lnTo>
                <a:lnTo>
                  <a:pt x="86970" y="127100"/>
                </a:lnTo>
                <a:lnTo>
                  <a:pt x="121202" y="134816"/>
                </a:lnTo>
                <a:lnTo>
                  <a:pt x="155392" y="131512"/>
                </a:lnTo>
                <a:lnTo>
                  <a:pt x="173939" y="119944"/>
                </a:lnTo>
                <a:lnTo>
                  <a:pt x="182160" y="111946"/>
                </a:lnTo>
                <a:lnTo>
                  <a:pt x="186471" y="101935"/>
                </a:lnTo>
                <a:lnTo>
                  <a:pt x="188141" y="78333"/>
                </a:lnTo>
                <a:lnTo>
                  <a:pt x="176915" y="44327"/>
                </a:lnTo>
                <a:lnTo>
                  <a:pt x="162057" y="28943"/>
                </a:lnTo>
                <a:lnTo>
                  <a:pt x="153182" y="23202"/>
                </a:lnTo>
                <a:lnTo>
                  <a:pt x="133962" y="19944"/>
                </a:lnTo>
                <a:lnTo>
                  <a:pt x="123923" y="20713"/>
                </a:lnTo>
                <a:lnTo>
                  <a:pt x="106530" y="27806"/>
                </a:lnTo>
                <a:lnTo>
                  <a:pt x="98616" y="32973"/>
                </a:lnTo>
                <a:lnTo>
                  <a:pt x="86704" y="48073"/>
                </a:lnTo>
                <a:lnTo>
                  <a:pt x="81889" y="57013"/>
                </a:lnTo>
                <a:lnTo>
                  <a:pt x="79659" y="76305"/>
                </a:lnTo>
                <a:lnTo>
                  <a:pt x="83738" y="95408"/>
                </a:lnTo>
                <a:lnTo>
                  <a:pt x="93349" y="111697"/>
                </a:lnTo>
                <a:lnTo>
                  <a:pt x="101528" y="116976"/>
                </a:lnTo>
                <a:lnTo>
                  <a:pt x="123092" y="122843"/>
                </a:lnTo>
                <a:lnTo>
                  <a:pt x="133055" y="122067"/>
                </a:lnTo>
                <a:lnTo>
                  <a:pt x="150363" y="114967"/>
                </a:lnTo>
                <a:lnTo>
                  <a:pt x="154744" y="107458"/>
                </a:lnTo>
                <a:lnTo>
                  <a:pt x="156493" y="86637"/>
                </a:lnTo>
                <a:lnTo>
                  <a:pt x="152982" y="78043"/>
                </a:lnTo>
                <a:lnTo>
                  <a:pt x="139722" y="65375"/>
                </a:lnTo>
                <a:lnTo>
                  <a:pt x="131273" y="62698"/>
                </a:lnTo>
                <a:lnTo>
                  <a:pt x="112526" y="62844"/>
                </a:lnTo>
                <a:lnTo>
                  <a:pt x="104953" y="66860"/>
                </a:lnTo>
                <a:lnTo>
                  <a:pt x="93420" y="80682"/>
                </a:lnTo>
                <a:lnTo>
                  <a:pt x="91046" y="89280"/>
                </a:lnTo>
                <a:lnTo>
                  <a:pt x="91528" y="108194"/>
                </a:lnTo>
                <a:lnTo>
                  <a:pt x="98761" y="125178"/>
                </a:lnTo>
                <a:lnTo>
                  <a:pt x="103966" y="132983"/>
                </a:lnTo>
                <a:lnTo>
                  <a:pt x="112114" y="137016"/>
                </a:lnTo>
                <a:lnTo>
                  <a:pt x="133647" y="138378"/>
                </a:lnTo>
                <a:lnTo>
                  <a:pt x="142431" y="134764"/>
                </a:lnTo>
                <a:lnTo>
                  <a:pt x="155310" y="121390"/>
                </a:lnTo>
                <a:lnTo>
                  <a:pt x="158043" y="112910"/>
                </a:lnTo>
                <a:lnTo>
                  <a:pt x="157959" y="94129"/>
                </a:lnTo>
                <a:lnTo>
                  <a:pt x="153959" y="86547"/>
                </a:lnTo>
                <a:lnTo>
                  <a:pt x="140157" y="75003"/>
                </a:lnTo>
                <a:lnTo>
                  <a:pt x="132732" y="73797"/>
                </a:lnTo>
                <a:lnTo>
                  <a:pt x="125443" y="75332"/>
                </a:lnTo>
                <a:lnTo>
                  <a:pt x="118244" y="78695"/>
                </a:lnTo>
                <a:lnTo>
                  <a:pt x="114615" y="84447"/>
                </a:lnTo>
                <a:lnTo>
                  <a:pt x="113701" y="100196"/>
                </a:lnTo>
                <a:lnTo>
                  <a:pt x="117435" y="103460"/>
                </a:lnTo>
                <a:lnTo>
                  <a:pt x="123434" y="103296"/>
                </a:lnTo>
                <a:lnTo>
                  <a:pt x="130943" y="100848"/>
                </a:lnTo>
                <a:lnTo>
                  <a:pt x="134779" y="95706"/>
                </a:lnTo>
                <a:lnTo>
                  <a:pt x="136166" y="88768"/>
                </a:lnTo>
                <a:lnTo>
                  <a:pt x="135921" y="80633"/>
                </a:lnTo>
                <a:lnTo>
                  <a:pt x="132249" y="74041"/>
                </a:lnTo>
                <a:lnTo>
                  <a:pt x="118809" y="63596"/>
                </a:lnTo>
                <a:lnTo>
                  <a:pt x="110312" y="62682"/>
                </a:lnTo>
                <a:lnTo>
                  <a:pt x="91511" y="67906"/>
                </a:lnTo>
                <a:lnTo>
                  <a:pt x="86265" y="73745"/>
                </a:lnTo>
                <a:lnTo>
                  <a:pt x="83936" y="81147"/>
                </a:lnTo>
                <a:lnTo>
                  <a:pt x="83553" y="89590"/>
                </a:lnTo>
                <a:lnTo>
                  <a:pt x="89368" y="105212"/>
                </a:lnTo>
                <a:lnTo>
                  <a:pt x="94194" y="112653"/>
                </a:lnTo>
                <a:lnTo>
                  <a:pt x="108915" y="124041"/>
                </a:lnTo>
                <a:lnTo>
                  <a:pt x="117754" y="128715"/>
                </a:lnTo>
                <a:lnTo>
                  <a:pt x="127155" y="129492"/>
                </a:lnTo>
                <a:lnTo>
                  <a:pt x="146961" y="124116"/>
                </a:lnTo>
                <a:lnTo>
                  <a:pt x="161223" y="110808"/>
                </a:lnTo>
                <a:lnTo>
                  <a:pt x="166664" y="102346"/>
                </a:lnTo>
                <a:lnTo>
                  <a:pt x="169590" y="83585"/>
                </a:lnTo>
                <a:lnTo>
                  <a:pt x="168732" y="73669"/>
                </a:lnTo>
                <a:lnTo>
                  <a:pt x="161540" y="56411"/>
                </a:lnTo>
                <a:lnTo>
                  <a:pt x="145960" y="327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4351921" y="2061269"/>
            <a:ext cx="145263" cy="120535"/>
          </a:xfrm>
          <a:custGeom>
            <a:avLst/>
            <a:gdLst/>
            <a:ahLst/>
            <a:cxnLst/>
            <a:rect l="0" t="0" r="0" b="0"/>
            <a:pathLst>
              <a:path w="145263" h="120535">
                <a:moveTo>
                  <a:pt x="122690" y="54958"/>
                </a:moveTo>
                <a:lnTo>
                  <a:pt x="104709" y="39317"/>
                </a:lnTo>
                <a:lnTo>
                  <a:pt x="87792" y="31239"/>
                </a:lnTo>
                <a:lnTo>
                  <a:pt x="78368" y="30957"/>
                </a:lnTo>
                <a:lnTo>
                  <a:pt x="58538" y="36882"/>
                </a:lnTo>
                <a:lnTo>
                  <a:pt x="51846" y="44077"/>
                </a:lnTo>
                <a:lnTo>
                  <a:pt x="44410" y="64550"/>
                </a:lnTo>
                <a:lnTo>
                  <a:pt x="45814" y="96795"/>
                </a:lnTo>
                <a:lnTo>
                  <a:pt x="50382" y="105076"/>
                </a:lnTo>
                <a:lnTo>
                  <a:pt x="64817" y="117398"/>
                </a:lnTo>
                <a:lnTo>
                  <a:pt x="86050" y="120534"/>
                </a:lnTo>
                <a:lnTo>
                  <a:pt x="98263" y="119732"/>
                </a:lnTo>
                <a:lnTo>
                  <a:pt x="118073" y="109483"/>
                </a:lnTo>
                <a:lnTo>
                  <a:pt x="133506" y="93230"/>
                </a:lnTo>
                <a:lnTo>
                  <a:pt x="144265" y="74308"/>
                </a:lnTo>
                <a:lnTo>
                  <a:pt x="145262" y="64348"/>
                </a:lnTo>
                <a:lnTo>
                  <a:pt x="140131" y="43924"/>
                </a:lnTo>
                <a:lnTo>
                  <a:pt x="124088" y="18284"/>
                </a:lnTo>
                <a:lnTo>
                  <a:pt x="115433" y="14131"/>
                </a:lnTo>
                <a:lnTo>
                  <a:pt x="93339" y="12636"/>
                </a:lnTo>
                <a:lnTo>
                  <a:pt x="60181" y="23961"/>
                </a:lnTo>
                <a:lnTo>
                  <a:pt x="44995" y="38842"/>
                </a:lnTo>
                <a:lnTo>
                  <a:pt x="25715" y="76992"/>
                </a:lnTo>
                <a:lnTo>
                  <a:pt x="25285" y="87195"/>
                </a:lnTo>
                <a:lnTo>
                  <a:pt x="31045" y="107890"/>
                </a:lnTo>
                <a:lnTo>
                  <a:pt x="37027" y="113643"/>
                </a:lnTo>
                <a:lnTo>
                  <a:pt x="44525" y="116308"/>
                </a:lnTo>
                <a:lnTo>
                  <a:pt x="62214" y="116150"/>
                </a:lnTo>
                <a:lnTo>
                  <a:pt x="81774" y="112181"/>
                </a:lnTo>
                <a:lnTo>
                  <a:pt x="106927" y="97780"/>
                </a:lnTo>
                <a:lnTo>
                  <a:pt x="118804" y="82179"/>
                </a:lnTo>
                <a:lnTo>
                  <a:pt x="123609" y="73105"/>
                </a:lnTo>
                <a:lnTo>
                  <a:pt x="125828" y="50546"/>
                </a:lnTo>
                <a:lnTo>
                  <a:pt x="124782" y="37979"/>
                </a:lnTo>
                <a:lnTo>
                  <a:pt x="120575" y="28431"/>
                </a:lnTo>
                <a:lnTo>
                  <a:pt x="106542" y="14703"/>
                </a:lnTo>
                <a:lnTo>
                  <a:pt x="85487" y="7821"/>
                </a:lnTo>
                <a:lnTo>
                  <a:pt x="73322" y="5986"/>
                </a:lnTo>
                <a:lnTo>
                  <a:pt x="64042" y="8272"/>
                </a:lnTo>
                <a:lnTo>
                  <a:pt x="56685" y="13306"/>
                </a:lnTo>
                <a:lnTo>
                  <a:pt x="45391" y="28258"/>
                </a:lnTo>
                <a:lnTo>
                  <a:pt x="36473" y="46601"/>
                </a:lnTo>
                <a:lnTo>
                  <a:pt x="30464" y="82248"/>
                </a:lnTo>
                <a:lnTo>
                  <a:pt x="33130" y="91869"/>
                </a:lnTo>
                <a:lnTo>
                  <a:pt x="38417" y="99452"/>
                </a:lnTo>
                <a:lnTo>
                  <a:pt x="45451" y="105678"/>
                </a:lnTo>
                <a:lnTo>
                  <a:pt x="53650" y="108659"/>
                </a:lnTo>
                <a:lnTo>
                  <a:pt x="72118" y="108851"/>
                </a:lnTo>
                <a:lnTo>
                  <a:pt x="79617" y="104925"/>
                </a:lnTo>
                <a:lnTo>
                  <a:pt x="91068" y="91204"/>
                </a:lnTo>
                <a:lnTo>
                  <a:pt x="98503" y="58159"/>
                </a:lnTo>
                <a:lnTo>
                  <a:pt x="94003" y="35324"/>
                </a:lnTo>
                <a:lnTo>
                  <a:pt x="89527" y="24321"/>
                </a:lnTo>
                <a:lnTo>
                  <a:pt x="75196" y="8977"/>
                </a:lnTo>
                <a:lnTo>
                  <a:pt x="66461" y="3247"/>
                </a:lnTo>
                <a:lnTo>
                  <a:pt x="44277" y="0"/>
                </a:lnTo>
                <a:lnTo>
                  <a:pt x="31810" y="772"/>
                </a:lnTo>
                <a:lnTo>
                  <a:pt x="22329" y="4796"/>
                </a:lnTo>
                <a:lnTo>
                  <a:pt x="8675" y="18626"/>
                </a:lnTo>
                <a:lnTo>
                  <a:pt x="1827" y="39591"/>
                </a:lnTo>
                <a:lnTo>
                  <a:pt x="0" y="51733"/>
                </a:lnTo>
                <a:lnTo>
                  <a:pt x="4211" y="71462"/>
                </a:lnTo>
                <a:lnTo>
                  <a:pt x="8609" y="79999"/>
                </a:lnTo>
                <a:lnTo>
                  <a:pt x="22854" y="92604"/>
                </a:lnTo>
                <a:lnTo>
                  <a:pt x="31566" y="97603"/>
                </a:lnTo>
                <a:lnTo>
                  <a:pt x="50605" y="100038"/>
                </a:lnTo>
                <a:lnTo>
                  <a:pt x="60596" y="99049"/>
                </a:lnTo>
                <a:lnTo>
                  <a:pt x="68426" y="94881"/>
                </a:lnTo>
                <a:lnTo>
                  <a:pt x="80245" y="80891"/>
                </a:lnTo>
                <a:lnTo>
                  <a:pt x="81525" y="72247"/>
                </a:lnTo>
                <a:lnTo>
                  <a:pt x="76709" y="53284"/>
                </a:lnTo>
                <a:lnTo>
                  <a:pt x="63649" y="39396"/>
                </a:lnTo>
                <a:lnTo>
                  <a:pt x="55254" y="34055"/>
                </a:lnTo>
                <a:lnTo>
                  <a:pt x="48487" y="34004"/>
                </a:lnTo>
                <a:lnTo>
                  <a:pt x="42806" y="37479"/>
                </a:lnTo>
                <a:lnTo>
                  <a:pt x="33374" y="50699"/>
                </a:lnTo>
                <a:lnTo>
                  <a:pt x="25282" y="68273"/>
                </a:lnTo>
                <a:lnTo>
                  <a:pt x="24026" y="87782"/>
                </a:lnTo>
                <a:lnTo>
                  <a:pt x="25328" y="97898"/>
                </a:lnTo>
                <a:lnTo>
                  <a:pt x="30876" y="104642"/>
                </a:lnTo>
                <a:lnTo>
                  <a:pt x="49519" y="112135"/>
                </a:lnTo>
                <a:lnTo>
                  <a:pt x="57531" y="110624"/>
                </a:lnTo>
                <a:lnTo>
                  <a:pt x="64043" y="106107"/>
                </a:lnTo>
                <a:lnTo>
                  <a:pt x="69554" y="99586"/>
                </a:lnTo>
                <a:lnTo>
                  <a:pt x="75678" y="79862"/>
                </a:lnTo>
                <a:lnTo>
                  <a:pt x="77310" y="68051"/>
                </a:lnTo>
                <a:lnTo>
                  <a:pt x="72886" y="48689"/>
                </a:lnTo>
                <a:lnTo>
                  <a:pt x="68430" y="40250"/>
                </a:lnTo>
                <a:lnTo>
                  <a:pt x="61950" y="35795"/>
                </a:lnTo>
                <a:lnTo>
                  <a:pt x="45392" y="33963"/>
                </a:lnTo>
                <a:lnTo>
                  <a:pt x="29454" y="40168"/>
                </a:lnTo>
                <a:lnTo>
                  <a:pt x="21928" y="45098"/>
                </a:lnTo>
                <a:lnTo>
                  <a:pt x="18081" y="51894"/>
                </a:lnTo>
                <a:lnTo>
                  <a:pt x="16926" y="68804"/>
                </a:lnTo>
                <a:lnTo>
                  <a:pt x="23431" y="84899"/>
                </a:lnTo>
                <a:lnTo>
                  <a:pt x="28441" y="92466"/>
                </a:lnTo>
                <a:lnTo>
                  <a:pt x="35291" y="95172"/>
                </a:lnTo>
                <a:lnTo>
                  <a:pt x="43367" y="94635"/>
                </a:lnTo>
                <a:lnTo>
                  <a:pt x="52261" y="91938"/>
                </a:lnTo>
                <a:lnTo>
                  <a:pt x="57020" y="86631"/>
                </a:lnTo>
                <a:lnTo>
                  <a:pt x="59023" y="79583"/>
                </a:lnTo>
                <a:lnTo>
                  <a:pt x="59519" y="233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4042943" y="70603"/>
            <a:ext cx="494840" cy="732576"/>
            <a:chOff x="4042943" y="70603"/>
            <a:chExt cx="494840" cy="732576"/>
          </a:xfrm>
        </p:grpSpPr>
        <p:sp>
          <p:nvSpPr>
            <p:cNvPr id="78" name="Freeform 77"/>
            <p:cNvSpPr/>
            <p:nvPr/>
          </p:nvSpPr>
          <p:spPr>
            <a:xfrm>
              <a:off x="4182704" y="70603"/>
              <a:ext cx="186623" cy="371594"/>
            </a:xfrm>
            <a:custGeom>
              <a:avLst/>
              <a:gdLst/>
              <a:ahLst/>
              <a:cxnLst/>
              <a:rect l="0" t="0" r="0" b="0"/>
              <a:pathLst>
                <a:path w="186623" h="371594">
                  <a:moveTo>
                    <a:pt x="186622" y="129438"/>
                  </a:moveTo>
                  <a:lnTo>
                    <a:pt x="172050" y="86746"/>
                  </a:lnTo>
                  <a:lnTo>
                    <a:pt x="141958" y="27222"/>
                  </a:lnTo>
                  <a:lnTo>
                    <a:pt x="128167" y="12649"/>
                  </a:lnTo>
                  <a:lnTo>
                    <a:pt x="110339" y="2272"/>
                  </a:lnTo>
                  <a:lnTo>
                    <a:pt x="90717" y="0"/>
                  </a:lnTo>
                  <a:lnTo>
                    <a:pt x="71468" y="4060"/>
                  </a:lnTo>
                  <a:lnTo>
                    <a:pt x="55114" y="13663"/>
                  </a:lnTo>
                  <a:lnTo>
                    <a:pt x="43166" y="31969"/>
                  </a:lnTo>
                  <a:lnTo>
                    <a:pt x="14959" y="86967"/>
                  </a:lnTo>
                  <a:lnTo>
                    <a:pt x="2918" y="119973"/>
                  </a:lnTo>
                  <a:lnTo>
                    <a:pt x="0" y="160039"/>
                  </a:lnTo>
                  <a:lnTo>
                    <a:pt x="3463" y="191781"/>
                  </a:lnTo>
                  <a:lnTo>
                    <a:pt x="8364" y="203756"/>
                  </a:lnTo>
                  <a:lnTo>
                    <a:pt x="23169" y="220180"/>
                  </a:lnTo>
                  <a:lnTo>
                    <a:pt x="44566" y="228259"/>
                  </a:lnTo>
                  <a:lnTo>
                    <a:pt x="56823" y="230414"/>
                  </a:lnTo>
                  <a:lnTo>
                    <a:pt x="76681" y="226569"/>
                  </a:lnTo>
                  <a:lnTo>
                    <a:pt x="121885" y="204620"/>
                  </a:lnTo>
                  <a:lnTo>
                    <a:pt x="138455" y="179400"/>
                  </a:lnTo>
                  <a:lnTo>
                    <a:pt x="149604" y="148531"/>
                  </a:lnTo>
                  <a:lnTo>
                    <a:pt x="153427" y="120797"/>
                  </a:lnTo>
                  <a:lnTo>
                    <a:pt x="156065" y="179570"/>
                  </a:lnTo>
                  <a:lnTo>
                    <a:pt x="164083" y="239981"/>
                  </a:lnTo>
                  <a:lnTo>
                    <a:pt x="166442" y="300796"/>
                  </a:lnTo>
                  <a:lnTo>
                    <a:pt x="173840" y="345910"/>
                  </a:lnTo>
                  <a:lnTo>
                    <a:pt x="176094" y="371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42943" y="410611"/>
              <a:ext cx="494840" cy="31586"/>
            </a:xfrm>
            <a:custGeom>
              <a:avLst/>
              <a:gdLst/>
              <a:ahLst/>
              <a:cxnLst/>
              <a:rect l="0" t="0" r="0" b="0"/>
              <a:pathLst>
                <a:path w="494840" h="31586">
                  <a:moveTo>
                    <a:pt x="494839" y="0"/>
                  </a:moveTo>
                  <a:lnTo>
                    <a:pt x="440694" y="0"/>
                  </a:lnTo>
                  <a:lnTo>
                    <a:pt x="380159" y="0"/>
                  </a:lnTo>
                  <a:lnTo>
                    <a:pt x="317941" y="1170"/>
                  </a:lnTo>
                  <a:lnTo>
                    <a:pt x="260711" y="7235"/>
                  </a:lnTo>
                  <a:lnTo>
                    <a:pt x="202810" y="10723"/>
                  </a:lnTo>
                  <a:lnTo>
                    <a:pt x="143786" y="18669"/>
                  </a:lnTo>
                  <a:lnTo>
                    <a:pt x="93686" y="20349"/>
                  </a:lnTo>
                  <a:lnTo>
                    <a:pt x="35533" y="26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48228" y="547481"/>
              <a:ext cx="16306" cy="252685"/>
            </a:xfrm>
            <a:custGeom>
              <a:avLst/>
              <a:gdLst/>
              <a:ahLst/>
              <a:cxnLst/>
              <a:rect l="0" t="0" r="0" b="0"/>
              <a:pathLst>
                <a:path w="16306" h="252685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0722" y="174075"/>
                  </a:lnTo>
                  <a:lnTo>
                    <a:pt x="16305" y="209116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21927" y="526424"/>
              <a:ext cx="159402" cy="276755"/>
            </a:xfrm>
            <a:custGeom>
              <a:avLst/>
              <a:gdLst/>
              <a:ahLst/>
              <a:cxnLst/>
              <a:rect l="0" t="0" r="0" b="0"/>
              <a:pathLst>
                <a:path w="159402" h="276755">
                  <a:moveTo>
                    <a:pt x="126342" y="0"/>
                  </a:moveTo>
                  <a:lnTo>
                    <a:pt x="102295" y="9576"/>
                  </a:lnTo>
                  <a:lnTo>
                    <a:pt x="87968" y="20244"/>
                  </a:lnTo>
                  <a:lnTo>
                    <a:pt x="54709" y="74553"/>
                  </a:lnTo>
                  <a:lnTo>
                    <a:pt x="40257" y="111127"/>
                  </a:lnTo>
                  <a:lnTo>
                    <a:pt x="33298" y="165408"/>
                  </a:lnTo>
                  <a:lnTo>
                    <a:pt x="35044" y="218070"/>
                  </a:lnTo>
                  <a:lnTo>
                    <a:pt x="41312" y="239640"/>
                  </a:lnTo>
                  <a:lnTo>
                    <a:pt x="51896" y="257025"/>
                  </a:lnTo>
                  <a:lnTo>
                    <a:pt x="67518" y="269432"/>
                  </a:lnTo>
                  <a:lnTo>
                    <a:pt x="76598" y="274378"/>
                  </a:lnTo>
                  <a:lnTo>
                    <a:pt x="99165" y="276754"/>
                  </a:lnTo>
                  <a:lnTo>
                    <a:pt x="111733" y="275750"/>
                  </a:lnTo>
                  <a:lnTo>
                    <a:pt x="122452" y="270401"/>
                  </a:lnTo>
                  <a:lnTo>
                    <a:pt x="140601" y="251980"/>
                  </a:lnTo>
                  <a:lnTo>
                    <a:pt x="158383" y="215301"/>
                  </a:lnTo>
                  <a:lnTo>
                    <a:pt x="159401" y="203195"/>
                  </a:lnTo>
                  <a:lnTo>
                    <a:pt x="154293" y="180386"/>
                  </a:lnTo>
                  <a:lnTo>
                    <a:pt x="138263" y="153404"/>
                  </a:lnTo>
                  <a:lnTo>
                    <a:pt x="129610" y="147893"/>
                  </a:lnTo>
                  <a:lnTo>
                    <a:pt x="107518" y="141769"/>
                  </a:lnTo>
                  <a:lnTo>
                    <a:pt x="74361" y="143911"/>
                  </a:lnTo>
                  <a:lnTo>
                    <a:pt x="42310" y="157544"/>
                  </a:lnTo>
                  <a:lnTo>
                    <a:pt x="16176" y="176401"/>
                  </a:lnTo>
                  <a:lnTo>
                    <a:pt x="7190" y="18680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042528" y="105284"/>
            <a:ext cx="431670" cy="768582"/>
            <a:chOff x="2042528" y="105284"/>
            <a:chExt cx="431670" cy="768582"/>
          </a:xfrm>
        </p:grpSpPr>
        <p:sp>
          <p:nvSpPr>
            <p:cNvPr id="83" name="Freeform 82"/>
            <p:cNvSpPr/>
            <p:nvPr/>
          </p:nvSpPr>
          <p:spPr>
            <a:xfrm>
              <a:off x="2085365" y="105284"/>
              <a:ext cx="275935" cy="293512"/>
            </a:xfrm>
            <a:custGeom>
              <a:avLst/>
              <a:gdLst/>
              <a:ahLst/>
              <a:cxnLst/>
              <a:rect l="0" t="0" r="0" b="0"/>
              <a:pathLst>
                <a:path w="275935" h="293512">
                  <a:moveTo>
                    <a:pt x="125619" y="0"/>
                  </a:moveTo>
                  <a:lnTo>
                    <a:pt x="81656" y="20244"/>
                  </a:lnTo>
                  <a:lnTo>
                    <a:pt x="26486" y="65669"/>
                  </a:lnTo>
                  <a:lnTo>
                    <a:pt x="7860" y="75200"/>
                  </a:lnTo>
                  <a:lnTo>
                    <a:pt x="2660" y="74700"/>
                  </a:lnTo>
                  <a:lnTo>
                    <a:pt x="362" y="70857"/>
                  </a:lnTo>
                  <a:lnTo>
                    <a:pt x="0" y="64786"/>
                  </a:lnTo>
                  <a:lnTo>
                    <a:pt x="3269" y="58398"/>
                  </a:lnTo>
                  <a:lnTo>
                    <a:pt x="16259" y="45062"/>
                  </a:lnTo>
                  <a:lnTo>
                    <a:pt x="71631" y="13575"/>
                  </a:lnTo>
                  <a:lnTo>
                    <a:pt x="94606" y="6033"/>
                  </a:lnTo>
                  <a:lnTo>
                    <a:pt x="132678" y="2958"/>
                  </a:lnTo>
                  <a:lnTo>
                    <a:pt x="155662" y="6384"/>
                  </a:lnTo>
                  <a:lnTo>
                    <a:pt x="174456" y="18045"/>
                  </a:lnTo>
                  <a:lnTo>
                    <a:pt x="189438" y="34927"/>
                  </a:lnTo>
                  <a:lnTo>
                    <a:pt x="199997" y="54128"/>
                  </a:lnTo>
                  <a:lnTo>
                    <a:pt x="202350" y="77479"/>
                  </a:lnTo>
                  <a:lnTo>
                    <a:pt x="198326" y="101116"/>
                  </a:lnTo>
                  <a:lnTo>
                    <a:pt x="188739" y="119420"/>
                  </a:lnTo>
                  <a:lnTo>
                    <a:pt x="173559" y="132235"/>
                  </a:lnTo>
                  <a:lnTo>
                    <a:pt x="164598" y="137290"/>
                  </a:lnTo>
                  <a:lnTo>
                    <a:pt x="163303" y="139490"/>
                  </a:lnTo>
                  <a:lnTo>
                    <a:pt x="182668" y="140506"/>
                  </a:lnTo>
                  <a:lnTo>
                    <a:pt x="240649" y="165666"/>
                  </a:lnTo>
                  <a:lnTo>
                    <a:pt x="257072" y="177355"/>
                  </a:lnTo>
                  <a:lnTo>
                    <a:pt x="269051" y="196588"/>
                  </a:lnTo>
                  <a:lnTo>
                    <a:pt x="275934" y="219564"/>
                  </a:lnTo>
                  <a:lnTo>
                    <a:pt x="275094" y="241474"/>
                  </a:lnTo>
                  <a:lnTo>
                    <a:pt x="267702" y="259790"/>
                  </a:lnTo>
                  <a:lnTo>
                    <a:pt x="262455" y="267950"/>
                  </a:lnTo>
                  <a:lnTo>
                    <a:pt x="247266" y="280136"/>
                  </a:lnTo>
                  <a:lnTo>
                    <a:pt x="227648" y="288282"/>
                  </a:lnTo>
                  <a:lnTo>
                    <a:pt x="176925" y="293511"/>
                  </a:lnTo>
                  <a:lnTo>
                    <a:pt x="116256" y="288955"/>
                  </a:lnTo>
                  <a:lnTo>
                    <a:pt x="59862" y="284026"/>
                  </a:lnTo>
                  <a:lnTo>
                    <a:pt x="3086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42528" y="453014"/>
              <a:ext cx="431670" cy="10240"/>
            </a:xfrm>
            <a:custGeom>
              <a:avLst/>
              <a:gdLst/>
              <a:ahLst/>
              <a:cxnLst/>
              <a:rect l="0" t="0" r="0" b="0"/>
              <a:pathLst>
                <a:path w="431670" h="10240">
                  <a:moveTo>
                    <a:pt x="431669" y="10239"/>
                  </a:moveTo>
                  <a:lnTo>
                    <a:pt x="382738" y="10239"/>
                  </a:lnTo>
                  <a:lnTo>
                    <a:pt x="329196" y="4650"/>
                  </a:lnTo>
                  <a:lnTo>
                    <a:pt x="266844" y="687"/>
                  </a:lnTo>
                  <a:lnTo>
                    <a:pt x="209696" y="0"/>
                  </a:lnTo>
                  <a:lnTo>
                    <a:pt x="157539" y="966"/>
                  </a:lnTo>
                  <a:lnTo>
                    <a:pt x="97929" y="8061"/>
                  </a:lnTo>
                  <a:lnTo>
                    <a:pt x="46174" y="9594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47854" y="579067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4940" y="16767"/>
                  </a:lnTo>
                  <a:lnTo>
                    <a:pt x="5865" y="72326"/>
                  </a:lnTo>
                  <a:lnTo>
                    <a:pt x="1159" y="126720"/>
                  </a:lnTo>
                  <a:lnTo>
                    <a:pt x="229" y="185385"/>
                  </a:lnTo>
                  <a:lnTo>
                    <a:pt x="46" y="24203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96508" y="610652"/>
              <a:ext cx="230291" cy="162526"/>
            </a:xfrm>
            <a:custGeom>
              <a:avLst/>
              <a:gdLst/>
              <a:ahLst/>
              <a:cxnLst/>
              <a:rect l="0" t="0" r="0" b="0"/>
              <a:pathLst>
                <a:path w="230291" h="162526">
                  <a:moveTo>
                    <a:pt x="230290" y="94757"/>
                  </a:moveTo>
                  <a:lnTo>
                    <a:pt x="166862" y="113885"/>
                  </a:lnTo>
                  <a:lnTo>
                    <a:pt x="108853" y="138971"/>
                  </a:lnTo>
                  <a:lnTo>
                    <a:pt x="51951" y="157742"/>
                  </a:lnTo>
                  <a:lnTo>
                    <a:pt x="30535" y="162525"/>
                  </a:lnTo>
                  <a:lnTo>
                    <a:pt x="9319" y="160751"/>
                  </a:lnTo>
                  <a:lnTo>
                    <a:pt x="3427" y="156300"/>
                  </a:lnTo>
                  <a:lnTo>
                    <a:pt x="669" y="149824"/>
                  </a:lnTo>
                  <a:lnTo>
                    <a:pt x="0" y="141997"/>
                  </a:lnTo>
                  <a:lnTo>
                    <a:pt x="8616" y="123941"/>
                  </a:lnTo>
                  <a:lnTo>
                    <a:pt x="52701" y="61567"/>
                  </a:lnTo>
                  <a:lnTo>
                    <a:pt x="828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306155" y="4141137"/>
            <a:ext cx="484312" cy="923071"/>
            <a:chOff x="4306155" y="4141137"/>
            <a:chExt cx="484312" cy="923071"/>
          </a:xfrm>
        </p:grpSpPr>
        <p:sp>
          <p:nvSpPr>
            <p:cNvPr id="88" name="Freeform 87"/>
            <p:cNvSpPr/>
            <p:nvPr/>
          </p:nvSpPr>
          <p:spPr>
            <a:xfrm>
              <a:off x="4338554" y="4141137"/>
              <a:ext cx="295695" cy="340146"/>
            </a:xfrm>
            <a:custGeom>
              <a:avLst/>
              <a:gdLst/>
              <a:ahLst/>
              <a:cxnLst/>
              <a:rect l="0" t="0" r="0" b="0"/>
              <a:pathLst>
                <a:path w="295695" h="340146">
                  <a:moveTo>
                    <a:pt x="125528" y="7091"/>
                  </a:moveTo>
                  <a:lnTo>
                    <a:pt x="101482" y="16666"/>
                  </a:lnTo>
                  <a:lnTo>
                    <a:pt x="43526" y="54875"/>
                  </a:lnTo>
                  <a:lnTo>
                    <a:pt x="8075" y="86849"/>
                  </a:lnTo>
                  <a:lnTo>
                    <a:pt x="2772" y="88339"/>
                  </a:lnTo>
                  <a:lnTo>
                    <a:pt x="407" y="85823"/>
                  </a:lnTo>
                  <a:lnTo>
                    <a:pt x="0" y="80636"/>
                  </a:lnTo>
                  <a:lnTo>
                    <a:pt x="10606" y="56568"/>
                  </a:lnTo>
                  <a:lnTo>
                    <a:pt x="34156" y="32799"/>
                  </a:lnTo>
                  <a:lnTo>
                    <a:pt x="83860" y="8165"/>
                  </a:lnTo>
                  <a:lnTo>
                    <a:pt x="118252" y="0"/>
                  </a:lnTo>
                  <a:lnTo>
                    <a:pt x="143351" y="430"/>
                  </a:lnTo>
                  <a:lnTo>
                    <a:pt x="176043" y="13826"/>
                  </a:lnTo>
                  <a:lnTo>
                    <a:pt x="193213" y="26072"/>
                  </a:lnTo>
                  <a:lnTo>
                    <a:pt x="202404" y="45552"/>
                  </a:lnTo>
                  <a:lnTo>
                    <a:pt x="204855" y="57298"/>
                  </a:lnTo>
                  <a:lnTo>
                    <a:pt x="204149" y="67468"/>
                  </a:lnTo>
                  <a:lnTo>
                    <a:pt x="197126" y="85008"/>
                  </a:lnTo>
                  <a:lnTo>
                    <a:pt x="180018" y="108036"/>
                  </a:lnTo>
                  <a:lnTo>
                    <a:pt x="121728" y="156781"/>
                  </a:lnTo>
                  <a:lnTo>
                    <a:pt x="66797" y="178434"/>
                  </a:lnTo>
                  <a:lnTo>
                    <a:pt x="60637" y="178641"/>
                  </a:lnTo>
                  <a:lnTo>
                    <a:pt x="58871" y="176440"/>
                  </a:lnTo>
                  <a:lnTo>
                    <a:pt x="60033" y="172633"/>
                  </a:lnTo>
                  <a:lnTo>
                    <a:pt x="65488" y="170094"/>
                  </a:lnTo>
                  <a:lnTo>
                    <a:pt x="120771" y="165687"/>
                  </a:lnTo>
                  <a:lnTo>
                    <a:pt x="177544" y="176559"/>
                  </a:lnTo>
                  <a:lnTo>
                    <a:pt x="230731" y="194397"/>
                  </a:lnTo>
                  <a:lnTo>
                    <a:pt x="277856" y="225313"/>
                  </a:lnTo>
                  <a:lnTo>
                    <a:pt x="294795" y="251513"/>
                  </a:lnTo>
                  <a:lnTo>
                    <a:pt x="295694" y="261286"/>
                  </a:lnTo>
                  <a:lnTo>
                    <a:pt x="290455" y="281503"/>
                  </a:lnTo>
                  <a:lnTo>
                    <a:pt x="274088" y="299067"/>
                  </a:lnTo>
                  <a:lnTo>
                    <a:pt x="238566" y="318990"/>
                  </a:lnTo>
                  <a:lnTo>
                    <a:pt x="198406" y="329183"/>
                  </a:lnTo>
                  <a:lnTo>
                    <a:pt x="134996" y="340145"/>
                  </a:lnTo>
                  <a:lnTo>
                    <a:pt x="77529" y="340121"/>
                  </a:lnTo>
                  <a:lnTo>
                    <a:pt x="41301" y="333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06155" y="4539977"/>
              <a:ext cx="484312" cy="60977"/>
            </a:xfrm>
            <a:custGeom>
              <a:avLst/>
              <a:gdLst/>
              <a:ahLst/>
              <a:cxnLst/>
              <a:rect l="0" t="0" r="0" b="0"/>
              <a:pathLst>
                <a:path w="484312" h="60977">
                  <a:moveTo>
                    <a:pt x="484311" y="8334"/>
                  </a:moveTo>
                  <a:lnTo>
                    <a:pt x="446833" y="0"/>
                  </a:lnTo>
                  <a:lnTo>
                    <a:pt x="411985" y="1575"/>
                  </a:lnTo>
                  <a:lnTo>
                    <a:pt x="357590" y="6998"/>
                  </a:lnTo>
                  <a:lnTo>
                    <a:pt x="297756" y="22541"/>
                  </a:lnTo>
                  <a:lnTo>
                    <a:pt x="249141" y="28531"/>
                  </a:lnTo>
                  <a:lnTo>
                    <a:pt x="187080" y="37323"/>
                  </a:lnTo>
                  <a:lnTo>
                    <a:pt x="124432" y="39406"/>
                  </a:lnTo>
                  <a:lnTo>
                    <a:pt x="75603" y="45356"/>
                  </a:lnTo>
                  <a:lnTo>
                    <a:pt x="18405" y="58110"/>
                  </a:lnTo>
                  <a:lnTo>
                    <a:pt x="0" y="6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85181" y="470623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5589" y="217797"/>
                  </a:lnTo>
                  <a:lnTo>
                    <a:pt x="10723" y="278245"/>
                  </a:lnTo>
                  <a:lnTo>
                    <a:pt x="18669" y="32519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34940" y="4769409"/>
              <a:ext cx="250242" cy="144892"/>
            </a:xfrm>
            <a:custGeom>
              <a:avLst/>
              <a:gdLst/>
              <a:ahLst/>
              <a:cxnLst/>
              <a:rect l="0" t="0" r="0" b="0"/>
              <a:pathLst>
                <a:path w="250242" h="144892">
                  <a:moveTo>
                    <a:pt x="250241" y="84228"/>
                  </a:moveTo>
                  <a:lnTo>
                    <a:pt x="195196" y="102186"/>
                  </a:lnTo>
                  <a:lnTo>
                    <a:pt x="143788" y="119014"/>
                  </a:lnTo>
                  <a:lnTo>
                    <a:pt x="88574" y="138933"/>
                  </a:lnTo>
                  <a:lnTo>
                    <a:pt x="46622" y="144891"/>
                  </a:lnTo>
                  <a:lnTo>
                    <a:pt x="10145" y="141067"/>
                  </a:lnTo>
                  <a:lnTo>
                    <a:pt x="3610" y="134988"/>
                  </a:lnTo>
                  <a:lnTo>
                    <a:pt x="422" y="126257"/>
                  </a:lnTo>
                  <a:lnTo>
                    <a:pt x="0" y="105247"/>
                  </a:lnTo>
                  <a:lnTo>
                    <a:pt x="7510" y="73688"/>
                  </a:lnTo>
                  <a:lnTo>
                    <a:pt x="34171" y="14037"/>
                  </a:lnTo>
                  <a:lnTo>
                    <a:pt x="39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5738031" y="4193172"/>
            <a:ext cx="449269" cy="881564"/>
            <a:chOff x="5738031" y="4193172"/>
            <a:chExt cx="449269" cy="881564"/>
          </a:xfrm>
        </p:grpSpPr>
        <p:sp>
          <p:nvSpPr>
            <p:cNvPr id="93" name="Freeform 92"/>
            <p:cNvSpPr/>
            <p:nvPr/>
          </p:nvSpPr>
          <p:spPr>
            <a:xfrm>
              <a:off x="5740791" y="4193172"/>
              <a:ext cx="207811" cy="313026"/>
            </a:xfrm>
            <a:custGeom>
              <a:avLst/>
              <a:gdLst/>
              <a:ahLst/>
              <a:cxnLst/>
              <a:rect l="0" t="0" r="0" b="0"/>
              <a:pathLst>
                <a:path w="207811" h="313026">
                  <a:moveTo>
                    <a:pt x="207810" y="91926"/>
                  </a:moveTo>
                  <a:lnTo>
                    <a:pt x="187566" y="47964"/>
                  </a:lnTo>
                  <a:lnTo>
                    <a:pt x="168406" y="23268"/>
                  </a:lnTo>
                  <a:lnTo>
                    <a:pt x="142322" y="6722"/>
                  </a:lnTo>
                  <a:lnTo>
                    <a:pt x="106778" y="0"/>
                  </a:lnTo>
                  <a:lnTo>
                    <a:pt x="72199" y="3598"/>
                  </a:lnTo>
                  <a:lnTo>
                    <a:pt x="53562" y="15235"/>
                  </a:lnTo>
                  <a:lnTo>
                    <a:pt x="22533" y="51301"/>
                  </a:lnTo>
                  <a:lnTo>
                    <a:pt x="6554" y="87428"/>
                  </a:lnTo>
                  <a:lnTo>
                    <a:pt x="0" y="127768"/>
                  </a:lnTo>
                  <a:lnTo>
                    <a:pt x="3647" y="169356"/>
                  </a:lnTo>
                  <a:lnTo>
                    <a:pt x="17726" y="205726"/>
                  </a:lnTo>
                  <a:lnTo>
                    <a:pt x="33251" y="221663"/>
                  </a:lnTo>
                  <a:lnTo>
                    <a:pt x="42304" y="227550"/>
                  </a:lnTo>
                  <a:lnTo>
                    <a:pt x="61722" y="230972"/>
                  </a:lnTo>
                  <a:lnTo>
                    <a:pt x="102784" y="223637"/>
                  </a:lnTo>
                  <a:lnTo>
                    <a:pt x="128598" y="208681"/>
                  </a:lnTo>
                  <a:lnTo>
                    <a:pt x="151064" y="178253"/>
                  </a:lnTo>
                  <a:lnTo>
                    <a:pt x="175222" y="123788"/>
                  </a:lnTo>
                  <a:lnTo>
                    <a:pt x="179066" y="113167"/>
                  </a:lnTo>
                  <a:lnTo>
                    <a:pt x="182798" y="110766"/>
                  </a:lnTo>
                  <a:lnTo>
                    <a:pt x="186456" y="113845"/>
                  </a:lnTo>
                  <a:lnTo>
                    <a:pt x="190064" y="120577"/>
                  </a:lnTo>
                  <a:lnTo>
                    <a:pt x="195856" y="166173"/>
                  </a:lnTo>
                  <a:lnTo>
                    <a:pt x="196859" y="213491"/>
                  </a:lnTo>
                  <a:lnTo>
                    <a:pt x="200317" y="275643"/>
                  </a:lnTo>
                  <a:lnTo>
                    <a:pt x="207810" y="313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38031" y="4548311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0"/>
                  </a:moveTo>
                  <a:lnTo>
                    <a:pt x="388976" y="3119"/>
                  </a:lnTo>
                  <a:lnTo>
                    <a:pt x="336148" y="9065"/>
                  </a:lnTo>
                  <a:lnTo>
                    <a:pt x="285028" y="18645"/>
                  </a:lnTo>
                  <a:lnTo>
                    <a:pt x="231084" y="28682"/>
                  </a:lnTo>
                  <a:lnTo>
                    <a:pt x="175367" y="31012"/>
                  </a:lnTo>
                  <a:lnTo>
                    <a:pt x="112066" y="39877"/>
                  </a:lnTo>
                  <a:lnTo>
                    <a:pt x="50169" y="528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95958" y="4758880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4" y="48931"/>
                  </a:lnTo>
                  <a:lnTo>
                    <a:pt x="12998" y="96777"/>
                  </a:lnTo>
                  <a:lnTo>
                    <a:pt x="18670" y="147998"/>
                  </a:lnTo>
                  <a:lnTo>
                    <a:pt x="23469" y="197100"/>
                  </a:lnTo>
                  <a:lnTo>
                    <a:pt x="29983" y="255613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23701" y="4748352"/>
              <a:ext cx="163599" cy="314423"/>
            </a:xfrm>
            <a:custGeom>
              <a:avLst/>
              <a:gdLst/>
              <a:ahLst/>
              <a:cxnLst/>
              <a:rect l="0" t="0" r="0" b="0"/>
              <a:pathLst>
                <a:path w="163599" h="314423">
                  <a:moveTo>
                    <a:pt x="51242" y="0"/>
                  </a:moveTo>
                  <a:lnTo>
                    <a:pt x="40063" y="11178"/>
                  </a:lnTo>
                  <a:lnTo>
                    <a:pt x="23731" y="52727"/>
                  </a:lnTo>
                  <a:lnTo>
                    <a:pt x="5692" y="114207"/>
                  </a:lnTo>
                  <a:lnTo>
                    <a:pt x="0" y="173251"/>
                  </a:lnTo>
                  <a:lnTo>
                    <a:pt x="1995" y="228068"/>
                  </a:lnTo>
                  <a:lnTo>
                    <a:pt x="13308" y="273038"/>
                  </a:lnTo>
                  <a:lnTo>
                    <a:pt x="28953" y="299529"/>
                  </a:lnTo>
                  <a:lnTo>
                    <a:pt x="37553" y="304971"/>
                  </a:lnTo>
                  <a:lnTo>
                    <a:pt x="72012" y="312630"/>
                  </a:lnTo>
                  <a:lnTo>
                    <a:pt x="98298" y="314422"/>
                  </a:lnTo>
                  <a:lnTo>
                    <a:pt x="122458" y="308979"/>
                  </a:lnTo>
                  <a:lnTo>
                    <a:pt x="133815" y="304252"/>
                  </a:lnTo>
                  <a:lnTo>
                    <a:pt x="149552" y="289641"/>
                  </a:lnTo>
                  <a:lnTo>
                    <a:pt x="155386" y="280831"/>
                  </a:lnTo>
                  <a:lnTo>
                    <a:pt x="163598" y="246076"/>
                  </a:lnTo>
                  <a:lnTo>
                    <a:pt x="160442" y="211732"/>
                  </a:lnTo>
                  <a:lnTo>
                    <a:pt x="152028" y="193149"/>
                  </a:lnTo>
                  <a:lnTo>
                    <a:pt x="146508" y="184918"/>
                  </a:lnTo>
                  <a:lnTo>
                    <a:pt x="138150" y="179430"/>
                  </a:lnTo>
                  <a:lnTo>
                    <a:pt x="116383" y="173334"/>
                  </a:lnTo>
                  <a:lnTo>
                    <a:pt x="83411" y="175490"/>
                  </a:lnTo>
                  <a:lnTo>
                    <a:pt x="65149" y="183670"/>
                  </a:lnTo>
                  <a:lnTo>
                    <a:pt x="4071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895869" y="3790475"/>
            <a:ext cx="2862030" cy="1800149"/>
            <a:chOff x="3895869" y="3790475"/>
            <a:chExt cx="2862030" cy="1800149"/>
          </a:xfrm>
        </p:grpSpPr>
        <p:sp>
          <p:nvSpPr>
            <p:cNvPr id="98" name="Freeform 97"/>
            <p:cNvSpPr/>
            <p:nvPr/>
          </p:nvSpPr>
          <p:spPr>
            <a:xfrm>
              <a:off x="5032621" y="4285098"/>
              <a:ext cx="403137" cy="400084"/>
            </a:xfrm>
            <a:custGeom>
              <a:avLst/>
              <a:gdLst/>
              <a:ahLst/>
              <a:cxnLst/>
              <a:rect l="0" t="0" r="0" b="0"/>
              <a:pathLst>
                <a:path w="403137" h="400084">
                  <a:moveTo>
                    <a:pt x="0" y="0"/>
                  </a:moveTo>
                  <a:lnTo>
                    <a:pt x="24047" y="9575"/>
                  </a:lnTo>
                  <a:lnTo>
                    <a:pt x="76211" y="44986"/>
                  </a:lnTo>
                  <a:lnTo>
                    <a:pt x="135584" y="71724"/>
                  </a:lnTo>
                  <a:lnTo>
                    <a:pt x="197677" y="94034"/>
                  </a:lnTo>
                  <a:lnTo>
                    <a:pt x="259609" y="112209"/>
                  </a:lnTo>
                  <a:lnTo>
                    <a:pt x="320970" y="129839"/>
                  </a:lnTo>
                  <a:lnTo>
                    <a:pt x="381433" y="144278"/>
                  </a:lnTo>
                  <a:lnTo>
                    <a:pt x="394669" y="145318"/>
                  </a:lnTo>
                  <a:lnTo>
                    <a:pt x="401153" y="148352"/>
                  </a:lnTo>
                  <a:lnTo>
                    <a:pt x="403136" y="152713"/>
                  </a:lnTo>
                  <a:lnTo>
                    <a:pt x="402118" y="157961"/>
                  </a:lnTo>
                  <a:lnTo>
                    <a:pt x="391629" y="170031"/>
                  </a:lnTo>
                  <a:lnTo>
                    <a:pt x="333051" y="210708"/>
                  </a:lnTo>
                  <a:lnTo>
                    <a:pt x="308290" y="227009"/>
                  </a:lnTo>
                  <a:lnTo>
                    <a:pt x="247486" y="283430"/>
                  </a:lnTo>
                  <a:lnTo>
                    <a:pt x="185042" y="332713"/>
                  </a:lnTo>
                  <a:lnTo>
                    <a:pt x="125128" y="387391"/>
                  </a:lnTo>
                  <a:lnTo>
                    <a:pt x="1052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95869" y="3790475"/>
              <a:ext cx="2862030" cy="1800149"/>
            </a:xfrm>
            <a:custGeom>
              <a:avLst/>
              <a:gdLst/>
              <a:ahLst/>
              <a:cxnLst/>
              <a:rect l="0" t="0" r="0" b="0"/>
              <a:pathLst>
                <a:path w="2862030" h="1800149">
                  <a:moveTo>
                    <a:pt x="1326265" y="105069"/>
                  </a:moveTo>
                  <a:lnTo>
                    <a:pt x="1265392" y="70740"/>
                  </a:lnTo>
                  <a:lnTo>
                    <a:pt x="1257607" y="64636"/>
                  </a:lnTo>
                  <a:lnTo>
                    <a:pt x="1198190" y="46433"/>
                  </a:lnTo>
                  <a:lnTo>
                    <a:pt x="1139660" y="34691"/>
                  </a:lnTo>
                  <a:lnTo>
                    <a:pt x="1088091" y="29234"/>
                  </a:lnTo>
                  <a:lnTo>
                    <a:pt x="1033817" y="23327"/>
                  </a:lnTo>
                  <a:lnTo>
                    <a:pt x="989228" y="21946"/>
                  </a:lnTo>
                  <a:lnTo>
                    <a:pt x="942114" y="21332"/>
                  </a:lnTo>
                  <a:lnTo>
                    <a:pt x="886320" y="20986"/>
                  </a:lnTo>
                  <a:lnTo>
                    <a:pt x="840152" y="26473"/>
                  </a:lnTo>
                  <a:lnTo>
                    <a:pt x="780069" y="35508"/>
                  </a:lnTo>
                  <a:lnTo>
                    <a:pt x="727172" y="45594"/>
                  </a:lnTo>
                  <a:lnTo>
                    <a:pt x="667376" y="66718"/>
                  </a:lnTo>
                  <a:lnTo>
                    <a:pt x="610505" y="86488"/>
                  </a:lnTo>
                  <a:lnTo>
                    <a:pt x="547396" y="118263"/>
                  </a:lnTo>
                  <a:lnTo>
                    <a:pt x="485635" y="145180"/>
                  </a:lnTo>
                  <a:lnTo>
                    <a:pt x="423227" y="182086"/>
                  </a:lnTo>
                  <a:lnTo>
                    <a:pt x="361254" y="224612"/>
                  </a:lnTo>
                  <a:lnTo>
                    <a:pt x="305476" y="268427"/>
                  </a:lnTo>
                  <a:lnTo>
                    <a:pt x="252421" y="316354"/>
                  </a:lnTo>
                  <a:lnTo>
                    <a:pt x="197526" y="378872"/>
                  </a:lnTo>
                  <a:lnTo>
                    <a:pt x="147806" y="441986"/>
                  </a:lnTo>
                  <a:lnTo>
                    <a:pt x="112075" y="500690"/>
                  </a:lnTo>
                  <a:lnTo>
                    <a:pt x="76897" y="553885"/>
                  </a:lnTo>
                  <a:lnTo>
                    <a:pt x="53243" y="613041"/>
                  </a:lnTo>
                  <a:lnTo>
                    <a:pt x="34892" y="673734"/>
                  </a:lnTo>
                  <a:lnTo>
                    <a:pt x="20756" y="726968"/>
                  </a:lnTo>
                  <a:lnTo>
                    <a:pt x="12288" y="782544"/>
                  </a:lnTo>
                  <a:lnTo>
                    <a:pt x="2145" y="844278"/>
                  </a:lnTo>
                  <a:lnTo>
                    <a:pt x="406" y="894192"/>
                  </a:lnTo>
                  <a:lnTo>
                    <a:pt x="0" y="936591"/>
                  </a:lnTo>
                  <a:lnTo>
                    <a:pt x="941" y="997583"/>
                  </a:lnTo>
                  <a:lnTo>
                    <a:pt x="11146" y="1058180"/>
                  </a:lnTo>
                  <a:lnTo>
                    <a:pt x="24428" y="1109881"/>
                  </a:lnTo>
                  <a:lnTo>
                    <a:pt x="41813" y="1167667"/>
                  </a:lnTo>
                  <a:lnTo>
                    <a:pt x="60509" y="1227053"/>
                  </a:lnTo>
                  <a:lnTo>
                    <a:pt x="98352" y="1284938"/>
                  </a:lnTo>
                  <a:lnTo>
                    <a:pt x="133090" y="1331403"/>
                  </a:lnTo>
                  <a:lnTo>
                    <a:pt x="192894" y="1389646"/>
                  </a:lnTo>
                  <a:lnTo>
                    <a:pt x="252684" y="1442105"/>
                  </a:lnTo>
                  <a:lnTo>
                    <a:pt x="305044" y="1480319"/>
                  </a:lnTo>
                  <a:lnTo>
                    <a:pt x="365982" y="1515825"/>
                  </a:lnTo>
                  <a:lnTo>
                    <a:pt x="427762" y="1550974"/>
                  </a:lnTo>
                  <a:lnTo>
                    <a:pt x="489103" y="1580487"/>
                  </a:lnTo>
                  <a:lnTo>
                    <a:pt x="543965" y="1604600"/>
                  </a:lnTo>
                  <a:lnTo>
                    <a:pt x="602981" y="1628774"/>
                  </a:lnTo>
                  <a:lnTo>
                    <a:pt x="665028" y="1650750"/>
                  </a:lnTo>
                  <a:lnTo>
                    <a:pt x="713753" y="1670750"/>
                  </a:lnTo>
                  <a:lnTo>
                    <a:pt x="765234" y="1691494"/>
                  </a:lnTo>
                  <a:lnTo>
                    <a:pt x="827796" y="1711059"/>
                  </a:lnTo>
                  <a:lnTo>
                    <a:pt x="878054" y="1722545"/>
                  </a:lnTo>
                  <a:lnTo>
                    <a:pt x="929989" y="1733357"/>
                  </a:lnTo>
                  <a:lnTo>
                    <a:pt x="983592" y="1743970"/>
                  </a:lnTo>
                  <a:lnTo>
                    <a:pt x="1042239" y="1754523"/>
                  </a:lnTo>
                  <a:lnTo>
                    <a:pt x="1097180" y="1763889"/>
                  </a:lnTo>
                  <a:lnTo>
                    <a:pt x="1151674" y="1768354"/>
                  </a:lnTo>
                  <a:lnTo>
                    <a:pt x="1210584" y="1776566"/>
                  </a:lnTo>
                  <a:lnTo>
                    <a:pt x="1266773" y="1785238"/>
                  </a:lnTo>
                  <a:lnTo>
                    <a:pt x="1327355" y="1789497"/>
                  </a:lnTo>
                  <a:lnTo>
                    <a:pt x="1389759" y="1796478"/>
                  </a:lnTo>
                  <a:lnTo>
                    <a:pt x="1451533" y="1799067"/>
                  </a:lnTo>
                  <a:lnTo>
                    <a:pt x="1508571" y="1799834"/>
                  </a:lnTo>
                  <a:lnTo>
                    <a:pt x="1569405" y="1800061"/>
                  </a:lnTo>
                  <a:lnTo>
                    <a:pt x="1630713" y="1800129"/>
                  </a:lnTo>
                  <a:lnTo>
                    <a:pt x="1687613" y="1800148"/>
                  </a:lnTo>
                  <a:lnTo>
                    <a:pt x="1748407" y="1798984"/>
                  </a:lnTo>
                  <a:lnTo>
                    <a:pt x="1809703" y="1792921"/>
                  </a:lnTo>
                  <a:lnTo>
                    <a:pt x="1865430" y="1790604"/>
                  </a:lnTo>
                  <a:lnTo>
                    <a:pt x="1920156" y="1788748"/>
                  </a:lnTo>
                  <a:lnTo>
                    <a:pt x="1979135" y="1782479"/>
                  </a:lnTo>
                  <a:lnTo>
                    <a:pt x="2034175" y="1778931"/>
                  </a:lnTo>
                  <a:lnTo>
                    <a:pt x="2087528" y="1770991"/>
                  </a:lnTo>
                  <a:lnTo>
                    <a:pt x="2140381" y="1760059"/>
                  </a:lnTo>
                  <a:lnTo>
                    <a:pt x="2193086" y="1743693"/>
                  </a:lnTo>
                  <a:lnTo>
                    <a:pt x="2245747" y="1729745"/>
                  </a:lnTo>
                  <a:lnTo>
                    <a:pt x="2298395" y="1711313"/>
                  </a:lnTo>
                  <a:lnTo>
                    <a:pt x="2351039" y="1691035"/>
                  </a:lnTo>
                  <a:lnTo>
                    <a:pt x="2402512" y="1669039"/>
                  </a:lnTo>
                  <a:lnTo>
                    <a:pt x="2462419" y="1633877"/>
                  </a:lnTo>
                  <a:lnTo>
                    <a:pt x="2513723" y="1604055"/>
                  </a:lnTo>
                  <a:lnTo>
                    <a:pt x="2566058" y="1574464"/>
                  </a:lnTo>
                  <a:lnTo>
                    <a:pt x="2618337" y="1539157"/>
                  </a:lnTo>
                  <a:lnTo>
                    <a:pt x="2673527" y="1500971"/>
                  </a:lnTo>
                  <a:lnTo>
                    <a:pt x="2728645" y="1441802"/>
                  </a:lnTo>
                  <a:lnTo>
                    <a:pt x="2764973" y="1383906"/>
                  </a:lnTo>
                  <a:lnTo>
                    <a:pt x="2800230" y="1327018"/>
                  </a:lnTo>
                  <a:lnTo>
                    <a:pt x="2822737" y="1284388"/>
                  </a:lnTo>
                  <a:lnTo>
                    <a:pt x="2842094" y="1223301"/>
                  </a:lnTo>
                  <a:lnTo>
                    <a:pt x="2858710" y="1165229"/>
                  </a:lnTo>
                  <a:lnTo>
                    <a:pt x="2862029" y="1114071"/>
                  </a:lnTo>
                  <a:lnTo>
                    <a:pt x="2861843" y="1064728"/>
                  </a:lnTo>
                  <a:lnTo>
                    <a:pt x="2856068" y="1003314"/>
                  </a:lnTo>
                  <a:lnTo>
                    <a:pt x="2850404" y="941983"/>
                  </a:lnTo>
                  <a:lnTo>
                    <a:pt x="2838511" y="906764"/>
                  </a:lnTo>
                  <a:lnTo>
                    <a:pt x="2814002" y="845558"/>
                  </a:lnTo>
                  <a:lnTo>
                    <a:pt x="2787796" y="789881"/>
                  </a:lnTo>
                  <a:lnTo>
                    <a:pt x="2757425" y="728506"/>
                  </a:lnTo>
                  <a:lnTo>
                    <a:pt x="2715716" y="666669"/>
                  </a:lnTo>
                  <a:lnTo>
                    <a:pt x="2672254" y="605320"/>
                  </a:lnTo>
                  <a:lnTo>
                    <a:pt x="2621052" y="544859"/>
                  </a:lnTo>
                  <a:lnTo>
                    <a:pt x="2567430" y="485164"/>
                  </a:lnTo>
                  <a:lnTo>
                    <a:pt x="2506917" y="431593"/>
                  </a:lnTo>
                  <a:lnTo>
                    <a:pt x="2444674" y="381947"/>
                  </a:lnTo>
                  <a:lnTo>
                    <a:pt x="2381553" y="336892"/>
                  </a:lnTo>
                  <a:lnTo>
                    <a:pt x="2326261" y="302723"/>
                  </a:lnTo>
                  <a:lnTo>
                    <a:pt x="2264690" y="268114"/>
                  </a:lnTo>
                  <a:lnTo>
                    <a:pt x="2203438" y="231512"/>
                  </a:lnTo>
                  <a:lnTo>
                    <a:pt x="2154577" y="207914"/>
                  </a:lnTo>
                  <a:lnTo>
                    <a:pt x="2092433" y="178979"/>
                  </a:lnTo>
                  <a:lnTo>
                    <a:pt x="2038369" y="157774"/>
                  </a:lnTo>
                  <a:lnTo>
                    <a:pt x="1981016" y="136673"/>
                  </a:lnTo>
                  <a:lnTo>
                    <a:pt x="1926978" y="115603"/>
                  </a:lnTo>
                  <a:lnTo>
                    <a:pt x="1873922" y="97661"/>
                  </a:lnTo>
                  <a:lnTo>
                    <a:pt x="1821157" y="81817"/>
                  </a:lnTo>
                  <a:lnTo>
                    <a:pt x="1765358" y="65424"/>
                  </a:lnTo>
                  <a:lnTo>
                    <a:pt x="1704372" y="53158"/>
                  </a:lnTo>
                  <a:lnTo>
                    <a:pt x="1641848" y="42114"/>
                  </a:lnTo>
                  <a:lnTo>
                    <a:pt x="1578869" y="31433"/>
                  </a:lnTo>
                  <a:lnTo>
                    <a:pt x="1535630" y="24378"/>
                  </a:lnTo>
                  <a:lnTo>
                    <a:pt x="1489116" y="17344"/>
                  </a:lnTo>
                  <a:lnTo>
                    <a:pt x="1444267" y="13437"/>
                  </a:lnTo>
                  <a:lnTo>
                    <a:pt x="1400937" y="10531"/>
                  </a:lnTo>
                  <a:lnTo>
                    <a:pt x="1358283" y="5340"/>
                  </a:lnTo>
                  <a:lnTo>
                    <a:pt x="1312809" y="2253"/>
                  </a:lnTo>
                  <a:lnTo>
                    <a:pt x="1265303" y="881"/>
                  </a:lnTo>
                  <a:lnTo>
                    <a:pt x="1216893" y="271"/>
                  </a:lnTo>
                  <a:lnTo>
                    <a:pt x="1164962" y="0"/>
                  </a:lnTo>
                  <a:lnTo>
                    <a:pt x="1114195" y="1050"/>
                  </a:lnTo>
                  <a:lnTo>
                    <a:pt x="1053900" y="7048"/>
                  </a:lnTo>
                  <a:lnTo>
                    <a:pt x="1003490" y="9667"/>
                  </a:lnTo>
                  <a:lnTo>
                    <a:pt x="989354" y="10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902043" y="126341"/>
            <a:ext cx="3015803" cy="2137286"/>
            <a:chOff x="6902043" y="126341"/>
            <a:chExt cx="3015803" cy="2137286"/>
          </a:xfrm>
        </p:grpSpPr>
        <p:sp>
          <p:nvSpPr>
            <p:cNvPr id="101" name="Freeform 100"/>
            <p:cNvSpPr/>
            <p:nvPr/>
          </p:nvSpPr>
          <p:spPr>
            <a:xfrm>
              <a:off x="6902043" y="126341"/>
              <a:ext cx="383678" cy="460194"/>
            </a:xfrm>
            <a:custGeom>
              <a:avLst/>
              <a:gdLst/>
              <a:ahLst/>
              <a:cxnLst/>
              <a:rect l="0" t="0" r="0" b="0"/>
              <a:pathLst>
                <a:path w="383678" h="460194">
                  <a:moveTo>
                    <a:pt x="120464" y="0"/>
                  </a:moveTo>
                  <a:lnTo>
                    <a:pt x="91783" y="53875"/>
                  </a:lnTo>
                  <a:lnTo>
                    <a:pt x="65851" y="111037"/>
                  </a:lnTo>
                  <a:lnTo>
                    <a:pt x="43343" y="165390"/>
                  </a:lnTo>
                  <a:lnTo>
                    <a:pt x="26418" y="221186"/>
                  </a:lnTo>
                  <a:lnTo>
                    <a:pt x="11810" y="277268"/>
                  </a:lnTo>
                  <a:lnTo>
                    <a:pt x="0" y="333406"/>
                  </a:lnTo>
                  <a:lnTo>
                    <a:pt x="6505" y="389556"/>
                  </a:lnTo>
                  <a:lnTo>
                    <a:pt x="13664" y="415292"/>
                  </a:lnTo>
                  <a:lnTo>
                    <a:pt x="24645" y="434529"/>
                  </a:lnTo>
                  <a:lnTo>
                    <a:pt x="43563" y="447758"/>
                  </a:lnTo>
                  <a:lnTo>
                    <a:pt x="67568" y="456367"/>
                  </a:lnTo>
                  <a:lnTo>
                    <a:pt x="93835" y="460193"/>
                  </a:lnTo>
                  <a:lnTo>
                    <a:pt x="134932" y="451169"/>
                  </a:lnTo>
                  <a:lnTo>
                    <a:pt x="189569" y="418753"/>
                  </a:lnTo>
                  <a:lnTo>
                    <a:pt x="246202" y="362594"/>
                  </a:lnTo>
                  <a:lnTo>
                    <a:pt x="279583" y="299697"/>
                  </a:lnTo>
                  <a:lnTo>
                    <a:pt x="306703" y="245203"/>
                  </a:lnTo>
                  <a:lnTo>
                    <a:pt x="333421" y="193408"/>
                  </a:lnTo>
                  <a:lnTo>
                    <a:pt x="360580" y="137384"/>
                  </a:lnTo>
                  <a:lnTo>
                    <a:pt x="38367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64914" y="418138"/>
              <a:ext cx="171047" cy="266395"/>
            </a:xfrm>
            <a:custGeom>
              <a:avLst/>
              <a:gdLst/>
              <a:ahLst/>
              <a:cxnLst/>
              <a:rect l="0" t="0" r="0" b="0"/>
              <a:pathLst>
                <a:path w="171047" h="266395">
                  <a:moveTo>
                    <a:pt x="157677" y="55644"/>
                  </a:moveTo>
                  <a:lnTo>
                    <a:pt x="120590" y="20897"/>
                  </a:lnTo>
                  <a:lnTo>
                    <a:pt x="72724" y="0"/>
                  </a:lnTo>
                  <a:lnTo>
                    <a:pt x="36059" y="292"/>
                  </a:lnTo>
                  <a:lnTo>
                    <a:pt x="15497" y="8036"/>
                  </a:lnTo>
                  <a:lnTo>
                    <a:pt x="6738" y="13377"/>
                  </a:lnTo>
                  <a:lnTo>
                    <a:pt x="2069" y="21617"/>
                  </a:lnTo>
                  <a:lnTo>
                    <a:pt x="0" y="43250"/>
                  </a:lnTo>
                  <a:lnTo>
                    <a:pt x="6099" y="62224"/>
                  </a:lnTo>
                  <a:lnTo>
                    <a:pt x="17779" y="78456"/>
                  </a:lnTo>
                  <a:lnTo>
                    <a:pt x="44086" y="99578"/>
                  </a:lnTo>
                  <a:lnTo>
                    <a:pt x="104059" y="133783"/>
                  </a:lnTo>
                  <a:lnTo>
                    <a:pt x="135734" y="164232"/>
                  </a:lnTo>
                  <a:lnTo>
                    <a:pt x="154295" y="193493"/>
                  </a:lnTo>
                  <a:lnTo>
                    <a:pt x="171046" y="234822"/>
                  </a:lnTo>
                  <a:lnTo>
                    <a:pt x="170099" y="244116"/>
                  </a:lnTo>
                  <a:lnTo>
                    <a:pt x="159688" y="260682"/>
                  </a:lnTo>
                  <a:lnTo>
                    <a:pt x="150829" y="264866"/>
                  </a:lnTo>
                  <a:lnTo>
                    <a:pt x="128507" y="266394"/>
                  </a:lnTo>
                  <a:lnTo>
                    <a:pt x="95222" y="255089"/>
                  </a:lnTo>
                  <a:lnTo>
                    <a:pt x="36986" y="216720"/>
                  </a:lnTo>
                  <a:lnTo>
                    <a:pt x="10278" y="192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99425" y="544328"/>
              <a:ext cx="167235" cy="213724"/>
            </a:xfrm>
            <a:custGeom>
              <a:avLst/>
              <a:gdLst/>
              <a:ahLst/>
              <a:cxnLst/>
              <a:rect l="0" t="0" r="0" b="0"/>
              <a:pathLst>
                <a:path w="167235" h="213724">
                  <a:moveTo>
                    <a:pt x="28451" y="76853"/>
                  </a:moveTo>
                  <a:lnTo>
                    <a:pt x="71142" y="79972"/>
                  </a:lnTo>
                  <a:lnTo>
                    <a:pt x="123283" y="92472"/>
                  </a:lnTo>
                  <a:lnTo>
                    <a:pt x="144297" y="90424"/>
                  </a:lnTo>
                  <a:lnTo>
                    <a:pt x="152475" y="85900"/>
                  </a:lnTo>
                  <a:lnTo>
                    <a:pt x="164681" y="71515"/>
                  </a:lnTo>
                  <a:lnTo>
                    <a:pt x="167234" y="62766"/>
                  </a:lnTo>
                  <a:lnTo>
                    <a:pt x="166951" y="43686"/>
                  </a:lnTo>
                  <a:lnTo>
                    <a:pt x="159806" y="26627"/>
                  </a:lnTo>
                  <a:lnTo>
                    <a:pt x="154625" y="18802"/>
                  </a:lnTo>
                  <a:lnTo>
                    <a:pt x="139510" y="6989"/>
                  </a:lnTo>
                  <a:lnTo>
                    <a:pt x="130566" y="2201"/>
                  </a:lnTo>
                  <a:lnTo>
                    <a:pt x="105031" y="0"/>
                  </a:lnTo>
                  <a:lnTo>
                    <a:pt x="52156" y="8120"/>
                  </a:lnTo>
                  <a:lnTo>
                    <a:pt x="24296" y="23212"/>
                  </a:lnTo>
                  <a:lnTo>
                    <a:pt x="11786" y="42094"/>
                  </a:lnTo>
                  <a:lnTo>
                    <a:pt x="3496" y="66084"/>
                  </a:lnTo>
                  <a:lnTo>
                    <a:pt x="0" y="105897"/>
                  </a:lnTo>
                  <a:lnTo>
                    <a:pt x="7023" y="146160"/>
                  </a:lnTo>
                  <a:lnTo>
                    <a:pt x="17367" y="169657"/>
                  </a:lnTo>
                  <a:lnTo>
                    <a:pt x="36003" y="188679"/>
                  </a:lnTo>
                  <a:lnTo>
                    <a:pt x="63443" y="206303"/>
                  </a:lnTo>
                  <a:lnTo>
                    <a:pt x="81093" y="213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962299" y="726292"/>
              <a:ext cx="186759" cy="273916"/>
            </a:xfrm>
            <a:custGeom>
              <a:avLst/>
              <a:gdLst/>
              <a:ahLst/>
              <a:cxnLst/>
              <a:rect l="0" t="0" r="0" b="0"/>
              <a:pathLst>
                <a:path w="186759" h="273916">
                  <a:moveTo>
                    <a:pt x="165701" y="115987"/>
                  </a:moveTo>
                  <a:lnTo>
                    <a:pt x="162581" y="73296"/>
                  </a:lnTo>
                  <a:lnTo>
                    <a:pt x="146572" y="22325"/>
                  </a:lnTo>
                  <a:lnTo>
                    <a:pt x="135362" y="5729"/>
                  </a:lnTo>
                  <a:lnTo>
                    <a:pt x="126758" y="1538"/>
                  </a:lnTo>
                  <a:lnTo>
                    <a:pt x="104720" y="0"/>
                  </a:lnTo>
                  <a:lnTo>
                    <a:pt x="71593" y="11301"/>
                  </a:lnTo>
                  <a:lnTo>
                    <a:pt x="45140" y="29467"/>
                  </a:lnTo>
                  <a:lnTo>
                    <a:pt x="22485" y="60846"/>
                  </a:lnTo>
                  <a:lnTo>
                    <a:pt x="6543" y="99779"/>
                  </a:lnTo>
                  <a:lnTo>
                    <a:pt x="0" y="140950"/>
                  </a:lnTo>
                  <a:lnTo>
                    <a:pt x="4709" y="162567"/>
                  </a:lnTo>
                  <a:lnTo>
                    <a:pt x="9240" y="171607"/>
                  </a:lnTo>
                  <a:lnTo>
                    <a:pt x="23632" y="184771"/>
                  </a:lnTo>
                  <a:lnTo>
                    <a:pt x="32384" y="189919"/>
                  </a:lnTo>
                  <a:lnTo>
                    <a:pt x="51466" y="192519"/>
                  </a:lnTo>
                  <a:lnTo>
                    <a:pt x="61469" y="191575"/>
                  </a:lnTo>
                  <a:lnTo>
                    <a:pt x="78821" y="184287"/>
                  </a:lnTo>
                  <a:lnTo>
                    <a:pt x="130451" y="140238"/>
                  </a:lnTo>
                  <a:lnTo>
                    <a:pt x="135181" y="140343"/>
                  </a:lnTo>
                  <a:lnTo>
                    <a:pt x="138336" y="145093"/>
                  </a:lnTo>
                  <a:lnTo>
                    <a:pt x="150329" y="206135"/>
                  </a:lnTo>
                  <a:lnTo>
                    <a:pt x="181018" y="262881"/>
                  </a:lnTo>
                  <a:lnTo>
                    <a:pt x="186758" y="273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73606" y="951649"/>
              <a:ext cx="197798" cy="238072"/>
            </a:xfrm>
            <a:custGeom>
              <a:avLst/>
              <a:gdLst/>
              <a:ahLst/>
              <a:cxnLst/>
              <a:rect l="0" t="0" r="0" b="0"/>
              <a:pathLst>
                <a:path w="197798" h="238072">
                  <a:moveTo>
                    <a:pt x="86063" y="27501"/>
                  </a:moveTo>
                  <a:lnTo>
                    <a:pt x="56754" y="62398"/>
                  </a:lnTo>
                  <a:lnTo>
                    <a:pt x="25848" y="120498"/>
                  </a:lnTo>
                  <a:lnTo>
                    <a:pt x="10120" y="150202"/>
                  </a:lnTo>
                  <a:lnTo>
                    <a:pt x="3848" y="158435"/>
                  </a:lnTo>
                  <a:lnTo>
                    <a:pt x="837" y="160414"/>
                  </a:lnTo>
                  <a:lnTo>
                    <a:pt x="0" y="158223"/>
                  </a:lnTo>
                  <a:lnTo>
                    <a:pt x="13127" y="107145"/>
                  </a:lnTo>
                  <a:lnTo>
                    <a:pt x="26237" y="71376"/>
                  </a:lnTo>
                  <a:lnTo>
                    <a:pt x="51628" y="33438"/>
                  </a:lnTo>
                  <a:lnTo>
                    <a:pt x="72220" y="10673"/>
                  </a:lnTo>
                  <a:lnTo>
                    <a:pt x="92388" y="2474"/>
                  </a:lnTo>
                  <a:lnTo>
                    <a:pt x="115780" y="0"/>
                  </a:lnTo>
                  <a:lnTo>
                    <a:pt x="137875" y="2800"/>
                  </a:lnTo>
                  <a:lnTo>
                    <a:pt x="156274" y="11063"/>
                  </a:lnTo>
                  <a:lnTo>
                    <a:pt x="172249" y="23705"/>
                  </a:lnTo>
                  <a:lnTo>
                    <a:pt x="187149" y="41022"/>
                  </a:lnTo>
                  <a:lnTo>
                    <a:pt x="195330" y="63536"/>
                  </a:lnTo>
                  <a:lnTo>
                    <a:pt x="197797" y="87970"/>
                  </a:lnTo>
                  <a:lnTo>
                    <a:pt x="186839" y="148548"/>
                  </a:lnTo>
                  <a:lnTo>
                    <a:pt x="172432" y="193741"/>
                  </a:lnTo>
                  <a:lnTo>
                    <a:pt x="149233" y="238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36761" y="1063378"/>
              <a:ext cx="170349" cy="191363"/>
            </a:xfrm>
            <a:custGeom>
              <a:avLst/>
              <a:gdLst/>
              <a:ahLst/>
              <a:cxnLst/>
              <a:rect l="0" t="0" r="0" b="0"/>
              <a:pathLst>
                <a:path w="170349" h="191363">
                  <a:moveTo>
                    <a:pt x="75591" y="0"/>
                  </a:moveTo>
                  <a:lnTo>
                    <a:pt x="41262" y="60873"/>
                  </a:lnTo>
                  <a:lnTo>
                    <a:pt x="29919" y="78527"/>
                  </a:lnTo>
                  <a:lnTo>
                    <a:pt x="3777" y="135889"/>
                  </a:lnTo>
                  <a:lnTo>
                    <a:pt x="0" y="157491"/>
                  </a:lnTo>
                  <a:lnTo>
                    <a:pt x="631" y="168165"/>
                  </a:lnTo>
                  <a:lnTo>
                    <a:pt x="4561" y="176451"/>
                  </a:lnTo>
                  <a:lnTo>
                    <a:pt x="18285" y="188777"/>
                  </a:lnTo>
                  <a:lnTo>
                    <a:pt x="26859" y="191362"/>
                  </a:lnTo>
                  <a:lnTo>
                    <a:pt x="45744" y="191114"/>
                  </a:lnTo>
                  <a:lnTo>
                    <a:pt x="76106" y="178809"/>
                  </a:lnTo>
                  <a:lnTo>
                    <a:pt x="131362" y="122422"/>
                  </a:lnTo>
                  <a:lnTo>
                    <a:pt x="17034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926641" y="1197680"/>
              <a:ext cx="240265" cy="223668"/>
            </a:xfrm>
            <a:custGeom>
              <a:avLst/>
              <a:gdLst/>
              <a:ahLst/>
              <a:cxnLst/>
              <a:rect l="0" t="0" r="0" b="0"/>
              <a:pathLst>
                <a:path w="240265" h="223668">
                  <a:moveTo>
                    <a:pt x="43639" y="2568"/>
                  </a:moveTo>
                  <a:lnTo>
                    <a:pt x="29066" y="45260"/>
                  </a:lnTo>
                  <a:lnTo>
                    <a:pt x="4235" y="81321"/>
                  </a:lnTo>
                  <a:lnTo>
                    <a:pt x="992" y="83146"/>
                  </a:lnTo>
                  <a:lnTo>
                    <a:pt x="0" y="80853"/>
                  </a:lnTo>
                  <a:lnTo>
                    <a:pt x="508" y="75815"/>
                  </a:lnTo>
                  <a:lnTo>
                    <a:pt x="30744" y="22661"/>
                  </a:lnTo>
                  <a:lnTo>
                    <a:pt x="47267" y="8379"/>
                  </a:lnTo>
                  <a:lnTo>
                    <a:pt x="56585" y="2932"/>
                  </a:lnTo>
                  <a:lnTo>
                    <a:pt x="76299" y="0"/>
                  </a:lnTo>
                  <a:lnTo>
                    <a:pt x="86470" y="856"/>
                  </a:lnTo>
                  <a:lnTo>
                    <a:pt x="94419" y="4937"/>
                  </a:lnTo>
                  <a:lnTo>
                    <a:pt x="106372" y="18829"/>
                  </a:lnTo>
                  <a:lnTo>
                    <a:pt x="112464" y="39821"/>
                  </a:lnTo>
                  <a:lnTo>
                    <a:pt x="116376" y="91425"/>
                  </a:lnTo>
                  <a:lnTo>
                    <a:pt x="110671" y="112640"/>
                  </a:lnTo>
                  <a:lnTo>
                    <a:pt x="103847" y="124019"/>
                  </a:lnTo>
                  <a:lnTo>
                    <a:pt x="103665" y="122140"/>
                  </a:lnTo>
                  <a:lnTo>
                    <a:pt x="107751" y="110693"/>
                  </a:lnTo>
                  <a:lnTo>
                    <a:pt x="124376" y="85688"/>
                  </a:lnTo>
                  <a:lnTo>
                    <a:pt x="141523" y="70316"/>
                  </a:lnTo>
                  <a:lnTo>
                    <a:pt x="163962" y="61924"/>
                  </a:lnTo>
                  <a:lnTo>
                    <a:pt x="176497" y="59686"/>
                  </a:lnTo>
                  <a:lnTo>
                    <a:pt x="199783" y="63439"/>
                  </a:lnTo>
                  <a:lnTo>
                    <a:pt x="210906" y="67715"/>
                  </a:lnTo>
                  <a:lnTo>
                    <a:pt x="226384" y="81825"/>
                  </a:lnTo>
                  <a:lnTo>
                    <a:pt x="232149" y="90501"/>
                  </a:lnTo>
                  <a:lnTo>
                    <a:pt x="240264" y="125069"/>
                  </a:lnTo>
                  <a:lnTo>
                    <a:pt x="237078" y="159358"/>
                  </a:lnTo>
                  <a:lnTo>
                    <a:pt x="223136" y="191744"/>
                  </a:lnTo>
                  <a:lnTo>
                    <a:pt x="210764" y="206749"/>
                  </a:lnTo>
                  <a:lnTo>
                    <a:pt x="191038" y="223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42659" y="1063378"/>
              <a:ext cx="207846" cy="455578"/>
            </a:xfrm>
            <a:custGeom>
              <a:avLst/>
              <a:gdLst/>
              <a:ahLst/>
              <a:cxnLst/>
              <a:rect l="0" t="0" r="0" b="0"/>
              <a:pathLst>
                <a:path w="207846" h="455578">
                  <a:moveTo>
                    <a:pt x="201403" y="0"/>
                  </a:moveTo>
                  <a:lnTo>
                    <a:pt x="186831" y="42692"/>
                  </a:lnTo>
                  <a:lnTo>
                    <a:pt x="162000" y="95520"/>
                  </a:lnTo>
                  <a:lnTo>
                    <a:pt x="140631" y="147810"/>
                  </a:lnTo>
                  <a:lnTo>
                    <a:pt x="115936" y="195224"/>
                  </a:lnTo>
                  <a:lnTo>
                    <a:pt x="86039" y="254288"/>
                  </a:lnTo>
                  <a:lnTo>
                    <a:pt x="51724" y="312773"/>
                  </a:lnTo>
                  <a:lnTo>
                    <a:pt x="30764" y="354240"/>
                  </a:lnTo>
                  <a:lnTo>
                    <a:pt x="4440" y="385308"/>
                  </a:lnTo>
                  <a:lnTo>
                    <a:pt x="1074" y="386724"/>
                  </a:lnTo>
                  <a:lnTo>
                    <a:pt x="0" y="384158"/>
                  </a:lnTo>
                  <a:lnTo>
                    <a:pt x="6681" y="354823"/>
                  </a:lnTo>
                  <a:lnTo>
                    <a:pt x="18934" y="338633"/>
                  </a:lnTo>
                  <a:lnTo>
                    <a:pt x="58225" y="303213"/>
                  </a:lnTo>
                  <a:lnTo>
                    <a:pt x="76937" y="293469"/>
                  </a:lnTo>
                  <a:lnTo>
                    <a:pt x="112792" y="286995"/>
                  </a:lnTo>
                  <a:lnTo>
                    <a:pt x="147462" y="290666"/>
                  </a:lnTo>
                  <a:lnTo>
                    <a:pt x="166121" y="299201"/>
                  </a:lnTo>
                  <a:lnTo>
                    <a:pt x="182213" y="311962"/>
                  </a:lnTo>
                  <a:lnTo>
                    <a:pt x="197164" y="329333"/>
                  </a:lnTo>
                  <a:lnTo>
                    <a:pt x="205368" y="351871"/>
                  </a:lnTo>
                  <a:lnTo>
                    <a:pt x="207845" y="377485"/>
                  </a:lnTo>
                  <a:lnTo>
                    <a:pt x="205046" y="404467"/>
                  </a:lnTo>
                  <a:lnTo>
                    <a:pt x="193664" y="425818"/>
                  </a:lnTo>
                  <a:lnTo>
                    <a:pt x="175737" y="441936"/>
                  </a:lnTo>
                  <a:lnTo>
                    <a:pt x="152171" y="452999"/>
                  </a:lnTo>
                  <a:lnTo>
                    <a:pt x="129219" y="455577"/>
                  </a:lnTo>
                  <a:lnTo>
                    <a:pt x="108490" y="451653"/>
                  </a:lnTo>
                  <a:lnTo>
                    <a:pt x="83666" y="436290"/>
                  </a:lnTo>
                  <a:lnTo>
                    <a:pt x="54317" y="407018"/>
                  </a:lnTo>
                  <a:lnTo>
                    <a:pt x="1189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446848" y="1429609"/>
              <a:ext cx="192066" cy="223366"/>
            </a:xfrm>
            <a:custGeom>
              <a:avLst/>
              <a:gdLst/>
              <a:ahLst/>
              <a:cxnLst/>
              <a:rect l="0" t="0" r="0" b="0"/>
              <a:pathLst>
                <a:path w="192066" h="223366">
                  <a:moveTo>
                    <a:pt x="28799" y="75966"/>
                  </a:moveTo>
                  <a:lnTo>
                    <a:pt x="65886" y="110712"/>
                  </a:lnTo>
                  <a:lnTo>
                    <a:pt x="113752" y="131610"/>
                  </a:lnTo>
                  <a:lnTo>
                    <a:pt x="150417" y="136907"/>
                  </a:lnTo>
                  <a:lnTo>
                    <a:pt x="170979" y="131906"/>
                  </a:lnTo>
                  <a:lnTo>
                    <a:pt x="179738" y="127298"/>
                  </a:lnTo>
                  <a:lnTo>
                    <a:pt x="185578" y="119546"/>
                  </a:lnTo>
                  <a:lnTo>
                    <a:pt x="192065" y="98454"/>
                  </a:lnTo>
                  <a:lnTo>
                    <a:pt x="188709" y="76602"/>
                  </a:lnTo>
                  <a:lnTo>
                    <a:pt x="167491" y="33977"/>
                  </a:lnTo>
                  <a:lnTo>
                    <a:pt x="151272" y="19090"/>
                  </a:lnTo>
                  <a:lnTo>
                    <a:pt x="112263" y="0"/>
                  </a:lnTo>
                  <a:lnTo>
                    <a:pt x="88511" y="1649"/>
                  </a:lnTo>
                  <a:lnTo>
                    <a:pt x="64697" y="11351"/>
                  </a:lnTo>
                  <a:lnTo>
                    <a:pt x="38136" y="36543"/>
                  </a:lnTo>
                  <a:lnTo>
                    <a:pt x="11320" y="76497"/>
                  </a:lnTo>
                  <a:lnTo>
                    <a:pt x="3483" y="98429"/>
                  </a:lnTo>
                  <a:lnTo>
                    <a:pt x="0" y="123774"/>
                  </a:lnTo>
                  <a:lnTo>
                    <a:pt x="4691" y="147517"/>
                  </a:lnTo>
                  <a:lnTo>
                    <a:pt x="20486" y="177494"/>
                  </a:lnTo>
                  <a:lnTo>
                    <a:pt x="60385" y="223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608836" y="1572927"/>
              <a:ext cx="309010" cy="209612"/>
            </a:xfrm>
            <a:custGeom>
              <a:avLst/>
              <a:gdLst/>
              <a:ahLst/>
              <a:cxnLst/>
              <a:rect l="0" t="0" r="0" b="0"/>
              <a:pathLst>
                <a:path w="309010" h="209612">
                  <a:moveTo>
                    <a:pt x="77382" y="16876"/>
                  </a:moveTo>
                  <a:lnTo>
                    <a:pt x="62809" y="59567"/>
                  </a:lnTo>
                  <a:lnTo>
                    <a:pt x="39631" y="112878"/>
                  </a:lnTo>
                  <a:lnTo>
                    <a:pt x="15753" y="173350"/>
                  </a:lnTo>
                  <a:lnTo>
                    <a:pt x="0" y="209611"/>
                  </a:lnTo>
                  <a:lnTo>
                    <a:pt x="58" y="208537"/>
                  </a:lnTo>
                  <a:lnTo>
                    <a:pt x="23714" y="147050"/>
                  </a:lnTo>
                  <a:lnTo>
                    <a:pt x="42560" y="93455"/>
                  </a:lnTo>
                  <a:lnTo>
                    <a:pt x="67600" y="44047"/>
                  </a:lnTo>
                  <a:lnTo>
                    <a:pt x="91250" y="18687"/>
                  </a:lnTo>
                  <a:lnTo>
                    <a:pt x="100665" y="11065"/>
                  </a:lnTo>
                  <a:lnTo>
                    <a:pt x="123605" y="2595"/>
                  </a:lnTo>
                  <a:lnTo>
                    <a:pt x="148228" y="0"/>
                  </a:lnTo>
                  <a:lnTo>
                    <a:pt x="170870" y="2746"/>
                  </a:lnTo>
                  <a:lnTo>
                    <a:pt x="227733" y="25659"/>
                  </a:lnTo>
                  <a:lnTo>
                    <a:pt x="251829" y="34817"/>
                  </a:lnTo>
                  <a:lnTo>
                    <a:pt x="309009" y="69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80601" y="1063378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147399" y="0"/>
                  </a:moveTo>
                  <a:lnTo>
                    <a:pt x="122205" y="55045"/>
                  </a:lnTo>
                  <a:lnTo>
                    <a:pt x="102735" y="106453"/>
                  </a:lnTo>
                  <a:lnTo>
                    <a:pt x="76706" y="161667"/>
                  </a:lnTo>
                  <a:lnTo>
                    <a:pt x="56269" y="216465"/>
                  </a:lnTo>
                  <a:lnTo>
                    <a:pt x="29709" y="27313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75357" y="1368704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88518" y="5589"/>
                  </a:lnTo>
                  <a:lnTo>
                    <a:pt x="74047" y="17692"/>
                  </a:lnTo>
                  <a:lnTo>
                    <a:pt x="24587" y="7905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191171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62888" y="1407696"/>
              <a:ext cx="167963" cy="213693"/>
            </a:xfrm>
            <a:custGeom>
              <a:avLst/>
              <a:gdLst/>
              <a:ahLst/>
              <a:cxnLst/>
              <a:rect l="0" t="0" r="0" b="0"/>
              <a:pathLst>
                <a:path w="167963" h="213693">
                  <a:moveTo>
                    <a:pt x="44096" y="13651"/>
                  </a:moveTo>
                  <a:lnTo>
                    <a:pt x="20377" y="66678"/>
                  </a:lnTo>
                  <a:lnTo>
                    <a:pt x="3664" y="103582"/>
                  </a:lnTo>
                  <a:lnTo>
                    <a:pt x="764" y="107530"/>
                  </a:lnTo>
                  <a:lnTo>
                    <a:pt x="0" y="105483"/>
                  </a:lnTo>
                  <a:lnTo>
                    <a:pt x="661" y="99439"/>
                  </a:lnTo>
                  <a:lnTo>
                    <a:pt x="31174" y="44449"/>
                  </a:lnTo>
                  <a:lnTo>
                    <a:pt x="51447" y="19007"/>
                  </a:lnTo>
                  <a:lnTo>
                    <a:pt x="77859" y="2240"/>
                  </a:lnTo>
                  <a:lnTo>
                    <a:pt x="100827" y="0"/>
                  </a:lnTo>
                  <a:lnTo>
                    <a:pt x="125462" y="4074"/>
                  </a:lnTo>
                  <a:lnTo>
                    <a:pt x="148109" y="13684"/>
                  </a:lnTo>
                  <a:lnTo>
                    <a:pt x="155553" y="21862"/>
                  </a:lnTo>
                  <a:lnTo>
                    <a:pt x="163823" y="43426"/>
                  </a:lnTo>
                  <a:lnTo>
                    <a:pt x="167962" y="101464"/>
                  </a:lnTo>
                  <a:lnTo>
                    <a:pt x="160476" y="137936"/>
                  </a:lnTo>
                  <a:lnTo>
                    <a:pt x="126589" y="199474"/>
                  </a:lnTo>
                  <a:lnTo>
                    <a:pt x="117796" y="213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04229" y="1449863"/>
              <a:ext cx="166454" cy="234697"/>
            </a:xfrm>
            <a:custGeom>
              <a:avLst/>
              <a:gdLst/>
              <a:ahLst/>
              <a:cxnLst/>
              <a:rect l="0" t="0" r="0" b="0"/>
              <a:pathLst>
                <a:path w="166454" h="234697">
                  <a:moveTo>
                    <a:pt x="13325" y="108354"/>
                  </a:moveTo>
                  <a:lnTo>
                    <a:pt x="50803" y="116688"/>
                  </a:lnTo>
                  <a:lnTo>
                    <a:pt x="107471" y="124659"/>
                  </a:lnTo>
                  <a:lnTo>
                    <a:pt x="128868" y="122230"/>
                  </a:lnTo>
                  <a:lnTo>
                    <a:pt x="146955" y="114131"/>
                  </a:lnTo>
                  <a:lnTo>
                    <a:pt x="155054" y="108696"/>
                  </a:lnTo>
                  <a:lnTo>
                    <a:pt x="160454" y="100393"/>
                  </a:lnTo>
                  <a:lnTo>
                    <a:pt x="166453" y="78690"/>
                  </a:lnTo>
                  <a:lnTo>
                    <a:pt x="164241" y="45752"/>
                  </a:lnTo>
                  <a:lnTo>
                    <a:pt x="156048" y="27499"/>
                  </a:lnTo>
                  <a:lnTo>
                    <a:pt x="150588" y="19356"/>
                  </a:lnTo>
                  <a:lnTo>
                    <a:pt x="132043" y="7188"/>
                  </a:lnTo>
                  <a:lnTo>
                    <a:pt x="120546" y="2306"/>
                  </a:lnTo>
                  <a:lnTo>
                    <a:pt x="95294" y="0"/>
                  </a:lnTo>
                  <a:lnTo>
                    <a:pt x="70813" y="4045"/>
                  </a:lnTo>
                  <a:lnTo>
                    <a:pt x="52134" y="13641"/>
                  </a:lnTo>
                  <a:lnTo>
                    <a:pt x="28464" y="37787"/>
                  </a:lnTo>
                  <a:lnTo>
                    <a:pt x="0" y="98101"/>
                  </a:lnTo>
                  <a:lnTo>
                    <a:pt x="148" y="135082"/>
                  </a:lnTo>
                  <a:lnTo>
                    <a:pt x="13190" y="170086"/>
                  </a:lnTo>
                  <a:lnTo>
                    <a:pt x="31873" y="197095"/>
                  </a:lnTo>
                  <a:lnTo>
                    <a:pt x="76496" y="234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06694" y="779108"/>
              <a:ext cx="2263628" cy="1484519"/>
            </a:xfrm>
            <a:custGeom>
              <a:avLst/>
              <a:gdLst/>
              <a:ahLst/>
              <a:cxnLst/>
              <a:rect l="0" t="0" r="0" b="0"/>
              <a:pathLst>
                <a:path w="2263628" h="1484519">
                  <a:moveTo>
                    <a:pt x="2263627" y="1484518"/>
                  </a:moveTo>
                  <a:lnTo>
                    <a:pt x="2206062" y="1428123"/>
                  </a:lnTo>
                  <a:lnTo>
                    <a:pt x="2148551" y="1386231"/>
                  </a:lnTo>
                  <a:lnTo>
                    <a:pt x="2086922" y="1344137"/>
                  </a:lnTo>
                  <a:lnTo>
                    <a:pt x="2032300" y="1309043"/>
                  </a:lnTo>
                  <a:lnTo>
                    <a:pt x="1981540" y="1273732"/>
                  </a:lnTo>
                  <a:lnTo>
                    <a:pt x="1926453" y="1239894"/>
                  </a:lnTo>
                  <a:lnTo>
                    <a:pt x="1876101" y="1199761"/>
                  </a:lnTo>
                  <a:lnTo>
                    <a:pt x="1816718" y="1158039"/>
                  </a:lnTo>
                  <a:lnTo>
                    <a:pt x="1755595" y="1112882"/>
                  </a:lnTo>
                  <a:lnTo>
                    <a:pt x="1704828" y="1076097"/>
                  </a:lnTo>
                  <a:lnTo>
                    <a:pt x="1655860" y="1039851"/>
                  </a:lnTo>
                  <a:lnTo>
                    <a:pt x="1608596" y="1002595"/>
                  </a:lnTo>
                  <a:lnTo>
                    <a:pt x="1554427" y="966210"/>
                  </a:lnTo>
                  <a:lnTo>
                    <a:pt x="1497044" y="925793"/>
                  </a:lnTo>
                  <a:lnTo>
                    <a:pt x="1442996" y="887302"/>
                  </a:lnTo>
                  <a:lnTo>
                    <a:pt x="1389937" y="850551"/>
                  </a:lnTo>
                  <a:lnTo>
                    <a:pt x="1334052" y="810026"/>
                  </a:lnTo>
                  <a:lnTo>
                    <a:pt x="1273039" y="768382"/>
                  </a:lnTo>
                  <a:lnTo>
                    <a:pt x="1210508" y="729527"/>
                  </a:lnTo>
                  <a:lnTo>
                    <a:pt x="1147526" y="692669"/>
                  </a:lnTo>
                  <a:lnTo>
                    <a:pt x="1084412" y="652112"/>
                  </a:lnTo>
                  <a:lnTo>
                    <a:pt x="1021257" y="610459"/>
                  </a:lnTo>
                  <a:lnTo>
                    <a:pt x="958091" y="571601"/>
                  </a:lnTo>
                  <a:lnTo>
                    <a:pt x="898042" y="534741"/>
                  </a:lnTo>
                  <a:lnTo>
                    <a:pt x="840085" y="497304"/>
                  </a:lnTo>
                  <a:lnTo>
                    <a:pt x="778458" y="460865"/>
                  </a:lnTo>
                  <a:lnTo>
                    <a:pt x="718865" y="420432"/>
                  </a:lnTo>
                  <a:lnTo>
                    <a:pt x="661043" y="381936"/>
                  </a:lnTo>
                  <a:lnTo>
                    <a:pt x="602577" y="345183"/>
                  </a:lnTo>
                  <a:lnTo>
                    <a:pt x="545089" y="307777"/>
                  </a:lnTo>
                  <a:lnTo>
                    <a:pt x="483602" y="274467"/>
                  </a:lnTo>
                  <a:lnTo>
                    <a:pt x="420930" y="239251"/>
                  </a:lnTo>
                  <a:lnTo>
                    <a:pt x="361026" y="202301"/>
                  </a:lnTo>
                  <a:lnTo>
                    <a:pt x="303113" y="166006"/>
                  </a:lnTo>
                  <a:lnTo>
                    <a:pt x="241499" y="128736"/>
                  </a:lnTo>
                  <a:lnTo>
                    <a:pt x="181910" y="95466"/>
                  </a:lnTo>
                  <a:lnTo>
                    <a:pt x="127209" y="63381"/>
                  </a:lnTo>
                  <a:lnTo>
                    <a:pt x="67717" y="31648"/>
                  </a:lnTo>
                  <a:lnTo>
                    <a:pt x="20064" y="93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873761" y="75237"/>
            <a:ext cx="1864063" cy="946028"/>
            <a:chOff x="2873761" y="75237"/>
            <a:chExt cx="1864063" cy="946028"/>
          </a:xfrm>
        </p:grpSpPr>
        <p:sp>
          <p:nvSpPr>
            <p:cNvPr id="2" name="Freeform 1"/>
            <p:cNvSpPr/>
            <p:nvPr/>
          </p:nvSpPr>
          <p:spPr>
            <a:xfrm>
              <a:off x="2873761" y="75237"/>
              <a:ext cx="435078" cy="373147"/>
            </a:xfrm>
            <a:custGeom>
              <a:avLst/>
              <a:gdLst/>
              <a:ahLst/>
              <a:cxnLst/>
              <a:rect l="0" t="0" r="0" b="0"/>
              <a:pathLst>
                <a:path w="435078" h="373147">
                  <a:moveTo>
                    <a:pt x="190031" y="8990"/>
                  </a:moveTo>
                  <a:lnTo>
                    <a:pt x="158749" y="18566"/>
                  </a:lnTo>
                  <a:lnTo>
                    <a:pt x="120344" y="48394"/>
                  </a:lnTo>
                  <a:lnTo>
                    <a:pt x="70738" y="107497"/>
                  </a:lnTo>
                  <a:lnTo>
                    <a:pt x="48490" y="134104"/>
                  </a:lnTo>
                  <a:lnTo>
                    <a:pt x="5492" y="164402"/>
                  </a:lnTo>
                  <a:lnTo>
                    <a:pt x="1495" y="164071"/>
                  </a:lnTo>
                  <a:lnTo>
                    <a:pt x="0" y="159171"/>
                  </a:lnTo>
                  <a:lnTo>
                    <a:pt x="2627" y="141248"/>
                  </a:lnTo>
                  <a:lnTo>
                    <a:pt x="17261" y="107189"/>
                  </a:lnTo>
                  <a:lnTo>
                    <a:pt x="55597" y="60469"/>
                  </a:lnTo>
                  <a:lnTo>
                    <a:pt x="95756" y="28864"/>
                  </a:lnTo>
                  <a:lnTo>
                    <a:pt x="153570" y="6249"/>
                  </a:lnTo>
                  <a:lnTo>
                    <a:pt x="209172" y="0"/>
                  </a:lnTo>
                  <a:lnTo>
                    <a:pt x="254714" y="1257"/>
                  </a:lnTo>
                  <a:lnTo>
                    <a:pt x="275711" y="9843"/>
                  </a:lnTo>
                  <a:lnTo>
                    <a:pt x="300686" y="33420"/>
                  </a:lnTo>
                  <a:lnTo>
                    <a:pt x="309401" y="55723"/>
                  </a:lnTo>
                  <a:lnTo>
                    <a:pt x="311725" y="68221"/>
                  </a:lnTo>
                  <a:lnTo>
                    <a:pt x="308068" y="91467"/>
                  </a:lnTo>
                  <a:lnTo>
                    <a:pt x="297474" y="113497"/>
                  </a:lnTo>
                  <a:lnTo>
                    <a:pt x="257689" y="161226"/>
                  </a:lnTo>
                  <a:lnTo>
                    <a:pt x="230355" y="178230"/>
                  </a:lnTo>
                  <a:lnTo>
                    <a:pt x="225103" y="177969"/>
                  </a:lnTo>
                  <a:lnTo>
                    <a:pt x="222771" y="174285"/>
                  </a:lnTo>
                  <a:lnTo>
                    <a:pt x="222386" y="168320"/>
                  </a:lnTo>
                  <a:lnTo>
                    <a:pt x="225639" y="163173"/>
                  </a:lnTo>
                  <a:lnTo>
                    <a:pt x="238612" y="154335"/>
                  </a:lnTo>
                  <a:lnTo>
                    <a:pt x="276825" y="148372"/>
                  </a:lnTo>
                  <a:lnTo>
                    <a:pt x="314014" y="152194"/>
                  </a:lnTo>
                  <a:lnTo>
                    <a:pt x="371825" y="178743"/>
                  </a:lnTo>
                  <a:lnTo>
                    <a:pt x="396001" y="193230"/>
                  </a:lnTo>
                  <a:lnTo>
                    <a:pt x="421595" y="221118"/>
                  </a:lnTo>
                  <a:lnTo>
                    <a:pt x="432548" y="241309"/>
                  </a:lnTo>
                  <a:lnTo>
                    <a:pt x="435077" y="261982"/>
                  </a:lnTo>
                  <a:lnTo>
                    <a:pt x="431132" y="282868"/>
                  </a:lnTo>
                  <a:lnTo>
                    <a:pt x="421579" y="303849"/>
                  </a:lnTo>
                  <a:lnTo>
                    <a:pt x="397458" y="329803"/>
                  </a:lnTo>
                  <a:lnTo>
                    <a:pt x="356697" y="358363"/>
                  </a:lnTo>
                  <a:lnTo>
                    <a:pt x="317143" y="371301"/>
                  </a:lnTo>
                  <a:lnTo>
                    <a:pt x="255087" y="373146"/>
                  </a:lnTo>
                  <a:lnTo>
                    <a:pt x="191833" y="362592"/>
                  </a:lnTo>
                  <a:lnTo>
                    <a:pt x="134723" y="348909"/>
                  </a:lnTo>
                  <a:lnTo>
                    <a:pt x="116332" y="345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84808" y="484327"/>
              <a:ext cx="600125" cy="10513"/>
            </a:xfrm>
            <a:custGeom>
              <a:avLst/>
              <a:gdLst/>
              <a:ahLst/>
              <a:cxnLst/>
              <a:rect l="0" t="0" r="0" b="0"/>
              <a:pathLst>
                <a:path w="600125" h="10513">
                  <a:moveTo>
                    <a:pt x="600124" y="10512"/>
                  </a:moveTo>
                  <a:lnTo>
                    <a:pt x="542860" y="7392"/>
                  </a:lnTo>
                  <a:lnTo>
                    <a:pt x="493470" y="2179"/>
                  </a:lnTo>
                  <a:lnTo>
                    <a:pt x="438672" y="634"/>
                  </a:lnTo>
                  <a:lnTo>
                    <a:pt x="377981" y="176"/>
                  </a:lnTo>
                  <a:lnTo>
                    <a:pt x="321784" y="40"/>
                  </a:lnTo>
                  <a:lnTo>
                    <a:pt x="269259" y="0"/>
                  </a:lnTo>
                  <a:lnTo>
                    <a:pt x="206122" y="3108"/>
                  </a:lnTo>
                  <a:lnTo>
                    <a:pt x="160630" y="7221"/>
                  </a:lnTo>
                  <a:lnTo>
                    <a:pt x="117015" y="9049"/>
                  </a:lnTo>
                  <a:lnTo>
                    <a:pt x="58587" y="10079"/>
                  </a:lnTo>
                  <a:lnTo>
                    <a:pt x="0" y="10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1191" y="642238"/>
              <a:ext cx="15728" cy="379027"/>
            </a:xfrm>
            <a:custGeom>
              <a:avLst/>
              <a:gdLst/>
              <a:ahLst/>
              <a:cxnLst/>
              <a:rect l="0" t="0" r="0" b="0"/>
              <a:pathLst>
                <a:path w="15728" h="379027">
                  <a:moveTo>
                    <a:pt x="10529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8526" y="122570"/>
                  </a:lnTo>
                  <a:lnTo>
                    <a:pt x="9936" y="177867"/>
                  </a:lnTo>
                  <a:lnTo>
                    <a:pt x="10353" y="231296"/>
                  </a:lnTo>
                  <a:lnTo>
                    <a:pt x="13596" y="281052"/>
                  </a:lnTo>
                  <a:lnTo>
                    <a:pt x="15727" y="325430"/>
                  </a:lnTo>
                  <a:lnTo>
                    <a:pt x="8950" y="35885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56626" y="684352"/>
              <a:ext cx="233509" cy="224135"/>
            </a:xfrm>
            <a:custGeom>
              <a:avLst/>
              <a:gdLst/>
              <a:ahLst/>
              <a:cxnLst/>
              <a:rect l="0" t="0" r="0" b="0"/>
              <a:pathLst>
                <a:path w="233509" h="224135">
                  <a:moveTo>
                    <a:pt x="233508" y="126342"/>
                  </a:moveTo>
                  <a:lnTo>
                    <a:pt x="179633" y="155023"/>
                  </a:lnTo>
                  <a:lnTo>
                    <a:pt x="122472" y="180956"/>
                  </a:lnTo>
                  <a:lnTo>
                    <a:pt x="65681" y="208172"/>
                  </a:lnTo>
                  <a:lnTo>
                    <a:pt x="23063" y="224134"/>
                  </a:lnTo>
                  <a:lnTo>
                    <a:pt x="14832" y="223122"/>
                  </a:lnTo>
                  <a:lnTo>
                    <a:pt x="8176" y="218938"/>
                  </a:lnTo>
                  <a:lnTo>
                    <a:pt x="2568" y="212639"/>
                  </a:lnTo>
                  <a:lnTo>
                    <a:pt x="0" y="204930"/>
                  </a:lnTo>
                  <a:lnTo>
                    <a:pt x="265" y="187007"/>
                  </a:lnTo>
                  <a:lnTo>
                    <a:pt x="16394" y="126122"/>
                  </a:lnTo>
                  <a:lnTo>
                    <a:pt x="22815" y="75779"/>
                  </a:lnTo>
                  <a:lnTo>
                    <a:pt x="32131" y="37011"/>
                  </a:lnTo>
                  <a:lnTo>
                    <a:pt x="545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76434" y="641970"/>
              <a:ext cx="277080" cy="296480"/>
            </a:xfrm>
            <a:custGeom>
              <a:avLst/>
              <a:gdLst/>
              <a:ahLst/>
              <a:cxnLst/>
              <a:rect l="0" t="0" r="0" b="0"/>
              <a:pathLst>
                <a:path w="277080" h="296480">
                  <a:moveTo>
                    <a:pt x="192851" y="137138"/>
                  </a:moveTo>
                  <a:lnTo>
                    <a:pt x="201184" y="99660"/>
                  </a:lnTo>
                  <a:lnTo>
                    <a:pt x="201915" y="87587"/>
                  </a:lnTo>
                  <a:lnTo>
                    <a:pt x="196489" y="67932"/>
                  </a:lnTo>
                  <a:lnTo>
                    <a:pt x="173442" y="21700"/>
                  </a:lnTo>
                  <a:lnTo>
                    <a:pt x="157319" y="5504"/>
                  </a:lnTo>
                  <a:lnTo>
                    <a:pt x="146936" y="1419"/>
                  </a:lnTo>
                  <a:lnTo>
                    <a:pt x="122921" y="0"/>
                  </a:lnTo>
                  <a:lnTo>
                    <a:pt x="88683" y="5778"/>
                  </a:lnTo>
                  <a:lnTo>
                    <a:pt x="70125" y="17924"/>
                  </a:lnTo>
                  <a:lnTo>
                    <a:pt x="46523" y="47613"/>
                  </a:lnTo>
                  <a:lnTo>
                    <a:pt x="17587" y="99567"/>
                  </a:lnTo>
                  <a:lnTo>
                    <a:pt x="1971" y="140954"/>
                  </a:lnTo>
                  <a:lnTo>
                    <a:pt x="0" y="165740"/>
                  </a:lnTo>
                  <a:lnTo>
                    <a:pt x="11303" y="222143"/>
                  </a:lnTo>
                  <a:lnTo>
                    <a:pt x="22335" y="258901"/>
                  </a:lnTo>
                  <a:lnTo>
                    <a:pt x="33618" y="277433"/>
                  </a:lnTo>
                  <a:lnTo>
                    <a:pt x="49551" y="290348"/>
                  </a:lnTo>
                  <a:lnTo>
                    <a:pt x="58713" y="295430"/>
                  </a:lnTo>
                  <a:lnTo>
                    <a:pt x="68331" y="296479"/>
                  </a:lnTo>
                  <a:lnTo>
                    <a:pt x="88375" y="291404"/>
                  </a:lnTo>
                  <a:lnTo>
                    <a:pt x="113802" y="275394"/>
                  </a:lnTo>
                  <a:lnTo>
                    <a:pt x="125742" y="259416"/>
                  </a:lnTo>
                  <a:lnTo>
                    <a:pt x="146709" y="201897"/>
                  </a:lnTo>
                  <a:lnTo>
                    <a:pt x="164707" y="138965"/>
                  </a:lnTo>
                  <a:lnTo>
                    <a:pt x="176459" y="103574"/>
                  </a:lnTo>
                  <a:lnTo>
                    <a:pt x="174866" y="121214"/>
                  </a:lnTo>
                  <a:lnTo>
                    <a:pt x="189919" y="179703"/>
                  </a:lnTo>
                  <a:lnTo>
                    <a:pt x="212554" y="237543"/>
                  </a:lnTo>
                  <a:lnTo>
                    <a:pt x="232094" y="266974"/>
                  </a:lnTo>
                  <a:lnTo>
                    <a:pt x="248897" y="279851"/>
                  </a:lnTo>
                  <a:lnTo>
                    <a:pt x="277079" y="295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75329" y="674181"/>
              <a:ext cx="203810" cy="252283"/>
            </a:xfrm>
            <a:custGeom>
              <a:avLst/>
              <a:gdLst/>
              <a:ahLst/>
              <a:cxnLst/>
              <a:rect l="0" t="0" r="0" b="0"/>
              <a:pathLst>
                <a:path w="203810" h="252283">
                  <a:moveTo>
                    <a:pt x="20297" y="83870"/>
                  </a:moveTo>
                  <a:lnTo>
                    <a:pt x="14232" y="116322"/>
                  </a:lnTo>
                  <a:lnTo>
                    <a:pt x="19268" y="173802"/>
                  </a:lnTo>
                  <a:lnTo>
                    <a:pt x="28495" y="233753"/>
                  </a:lnTo>
                  <a:lnTo>
                    <a:pt x="29272" y="246963"/>
                  </a:lnTo>
                  <a:lnTo>
                    <a:pt x="27450" y="252261"/>
                  </a:lnTo>
                  <a:lnTo>
                    <a:pt x="23896" y="252282"/>
                  </a:lnTo>
                  <a:lnTo>
                    <a:pt x="19187" y="248788"/>
                  </a:lnTo>
                  <a:lnTo>
                    <a:pt x="13955" y="232426"/>
                  </a:lnTo>
                  <a:lnTo>
                    <a:pt x="3085" y="170374"/>
                  </a:lnTo>
                  <a:lnTo>
                    <a:pt x="0" y="115212"/>
                  </a:lnTo>
                  <a:lnTo>
                    <a:pt x="4980" y="64845"/>
                  </a:lnTo>
                  <a:lnTo>
                    <a:pt x="13939" y="26241"/>
                  </a:lnTo>
                  <a:lnTo>
                    <a:pt x="20738" y="16205"/>
                  </a:lnTo>
                  <a:lnTo>
                    <a:pt x="40770" y="1934"/>
                  </a:lnTo>
                  <a:lnTo>
                    <a:pt x="52664" y="0"/>
                  </a:lnTo>
                  <a:lnTo>
                    <a:pt x="78356" y="4091"/>
                  </a:lnTo>
                  <a:lnTo>
                    <a:pt x="107950" y="19548"/>
                  </a:lnTo>
                  <a:lnTo>
                    <a:pt x="154500" y="64048"/>
                  </a:lnTo>
                  <a:lnTo>
                    <a:pt x="174315" y="94765"/>
                  </a:lnTo>
                  <a:lnTo>
                    <a:pt x="195258" y="148259"/>
                  </a:lnTo>
                  <a:lnTo>
                    <a:pt x="203809" y="185877"/>
                  </a:lnTo>
                  <a:lnTo>
                    <a:pt x="199282" y="231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50779" y="524720"/>
              <a:ext cx="187045" cy="445582"/>
            </a:xfrm>
            <a:custGeom>
              <a:avLst/>
              <a:gdLst/>
              <a:ahLst/>
              <a:cxnLst/>
              <a:rect l="0" t="0" r="0" b="0"/>
              <a:pathLst>
                <a:path w="187045" h="445582">
                  <a:moveTo>
                    <a:pt x="123874" y="233331"/>
                  </a:moveTo>
                  <a:lnTo>
                    <a:pt x="107106" y="227742"/>
                  </a:lnTo>
                  <a:lnTo>
                    <a:pt x="74322" y="229856"/>
                  </a:lnTo>
                  <a:lnTo>
                    <a:pt x="40561" y="243480"/>
                  </a:lnTo>
                  <a:lnTo>
                    <a:pt x="25235" y="258899"/>
                  </a:lnTo>
                  <a:lnTo>
                    <a:pt x="5864" y="297393"/>
                  </a:lnTo>
                  <a:lnTo>
                    <a:pt x="0" y="339530"/>
                  </a:lnTo>
                  <a:lnTo>
                    <a:pt x="6425" y="390529"/>
                  </a:lnTo>
                  <a:lnTo>
                    <a:pt x="12402" y="417061"/>
                  </a:lnTo>
                  <a:lnTo>
                    <a:pt x="17974" y="427178"/>
                  </a:lnTo>
                  <a:lnTo>
                    <a:pt x="33523" y="441538"/>
                  </a:lnTo>
                  <a:lnTo>
                    <a:pt x="55252" y="445581"/>
                  </a:lnTo>
                  <a:lnTo>
                    <a:pt x="78167" y="442308"/>
                  </a:lnTo>
                  <a:lnTo>
                    <a:pt x="96151" y="433055"/>
                  </a:lnTo>
                  <a:lnTo>
                    <a:pt x="119429" y="409102"/>
                  </a:lnTo>
                  <a:lnTo>
                    <a:pt x="143883" y="350917"/>
                  </a:lnTo>
                  <a:lnTo>
                    <a:pt x="158762" y="296202"/>
                  </a:lnTo>
                  <a:lnTo>
                    <a:pt x="163847" y="246241"/>
                  </a:lnTo>
                  <a:lnTo>
                    <a:pt x="172800" y="191428"/>
                  </a:lnTo>
                  <a:lnTo>
                    <a:pt x="172662" y="132941"/>
                  </a:lnTo>
                  <a:lnTo>
                    <a:pt x="167306" y="75721"/>
                  </a:lnTo>
                  <a:lnTo>
                    <a:pt x="160789" y="36503"/>
                  </a:lnTo>
                  <a:lnTo>
                    <a:pt x="145860" y="2657"/>
                  </a:lnTo>
                  <a:lnTo>
                    <a:pt x="140871" y="0"/>
                  </a:lnTo>
                  <a:lnTo>
                    <a:pt x="136375" y="2908"/>
                  </a:lnTo>
                  <a:lnTo>
                    <a:pt x="132208" y="9525"/>
                  </a:lnTo>
                  <a:lnTo>
                    <a:pt x="125520" y="62174"/>
                  </a:lnTo>
                  <a:lnTo>
                    <a:pt x="125531" y="111778"/>
                  </a:lnTo>
                  <a:lnTo>
                    <a:pt x="131254" y="162351"/>
                  </a:lnTo>
                  <a:lnTo>
                    <a:pt x="136899" y="221953"/>
                  </a:lnTo>
                  <a:lnTo>
                    <a:pt x="148933" y="278787"/>
                  </a:lnTo>
                  <a:lnTo>
                    <a:pt x="162575" y="333904"/>
                  </a:lnTo>
                  <a:lnTo>
                    <a:pt x="176535" y="373560"/>
                  </a:lnTo>
                  <a:lnTo>
                    <a:pt x="187044" y="3912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411647" y="55667"/>
            <a:ext cx="547483" cy="786912"/>
            <a:chOff x="5411647" y="55667"/>
            <a:chExt cx="547483" cy="786912"/>
          </a:xfrm>
        </p:grpSpPr>
        <p:sp>
          <p:nvSpPr>
            <p:cNvPr id="10" name="Freeform 9"/>
            <p:cNvSpPr/>
            <p:nvPr/>
          </p:nvSpPr>
          <p:spPr>
            <a:xfrm>
              <a:off x="5535186" y="55667"/>
              <a:ext cx="197906" cy="397059"/>
            </a:xfrm>
            <a:custGeom>
              <a:avLst/>
              <a:gdLst/>
              <a:ahLst/>
              <a:cxnLst/>
              <a:rect l="0" t="0" r="0" b="0"/>
              <a:pathLst>
                <a:path w="197906" h="397059">
                  <a:moveTo>
                    <a:pt x="192316" y="186488"/>
                  </a:moveTo>
                  <a:lnTo>
                    <a:pt x="197905" y="169720"/>
                  </a:lnTo>
                  <a:lnTo>
                    <a:pt x="193463" y="118142"/>
                  </a:lnTo>
                  <a:lnTo>
                    <a:pt x="172378" y="55262"/>
                  </a:lnTo>
                  <a:lnTo>
                    <a:pt x="147414" y="25294"/>
                  </a:lnTo>
                  <a:lnTo>
                    <a:pt x="117791" y="7185"/>
                  </a:lnTo>
                  <a:lnTo>
                    <a:pt x="81197" y="0"/>
                  </a:lnTo>
                  <a:lnTo>
                    <a:pt x="60652" y="4559"/>
                  </a:lnTo>
                  <a:lnTo>
                    <a:pt x="28398" y="26549"/>
                  </a:lnTo>
                  <a:lnTo>
                    <a:pt x="12207" y="52141"/>
                  </a:lnTo>
                  <a:lnTo>
                    <a:pt x="0" y="87540"/>
                  </a:lnTo>
                  <a:lnTo>
                    <a:pt x="153" y="133253"/>
                  </a:lnTo>
                  <a:lnTo>
                    <a:pt x="11855" y="190357"/>
                  </a:lnTo>
                  <a:lnTo>
                    <a:pt x="35484" y="226593"/>
                  </a:lnTo>
                  <a:lnTo>
                    <a:pt x="42138" y="234282"/>
                  </a:lnTo>
                  <a:lnTo>
                    <a:pt x="62009" y="242825"/>
                  </a:lnTo>
                  <a:lnTo>
                    <a:pt x="73860" y="245103"/>
                  </a:lnTo>
                  <a:lnTo>
                    <a:pt x="96385" y="241395"/>
                  </a:lnTo>
                  <a:lnTo>
                    <a:pt x="125678" y="226153"/>
                  </a:lnTo>
                  <a:lnTo>
                    <a:pt x="133853" y="219951"/>
                  </a:lnTo>
                  <a:lnTo>
                    <a:pt x="146055" y="200580"/>
                  </a:lnTo>
                  <a:lnTo>
                    <a:pt x="162622" y="169606"/>
                  </a:lnTo>
                  <a:lnTo>
                    <a:pt x="169011" y="161196"/>
                  </a:lnTo>
                  <a:lnTo>
                    <a:pt x="173270" y="160268"/>
                  </a:lnTo>
                  <a:lnTo>
                    <a:pt x="176109" y="164328"/>
                  </a:lnTo>
                  <a:lnTo>
                    <a:pt x="181040" y="217192"/>
                  </a:lnTo>
                  <a:lnTo>
                    <a:pt x="181640" y="274355"/>
                  </a:lnTo>
                  <a:lnTo>
                    <a:pt x="187348" y="330446"/>
                  </a:lnTo>
                  <a:lnTo>
                    <a:pt x="191662" y="385051"/>
                  </a:lnTo>
                  <a:lnTo>
                    <a:pt x="192316" y="397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11647" y="433813"/>
              <a:ext cx="547483" cy="16744"/>
            </a:xfrm>
            <a:custGeom>
              <a:avLst/>
              <a:gdLst/>
              <a:ahLst/>
              <a:cxnLst/>
              <a:rect l="0" t="0" r="0" b="0"/>
              <a:pathLst>
                <a:path w="547483" h="16744">
                  <a:moveTo>
                    <a:pt x="547482" y="8383"/>
                  </a:moveTo>
                  <a:lnTo>
                    <a:pt x="488866" y="2794"/>
                  </a:lnTo>
                  <a:lnTo>
                    <a:pt x="426286" y="0"/>
                  </a:lnTo>
                  <a:lnTo>
                    <a:pt x="374962" y="5380"/>
                  </a:lnTo>
                  <a:lnTo>
                    <a:pt x="322710" y="7493"/>
                  </a:lnTo>
                  <a:lnTo>
                    <a:pt x="270183" y="9290"/>
                  </a:lnTo>
                  <a:lnTo>
                    <a:pt x="217575" y="15541"/>
                  </a:lnTo>
                  <a:lnTo>
                    <a:pt x="164942" y="16743"/>
                  </a:lnTo>
                  <a:lnTo>
                    <a:pt x="113473" y="11380"/>
                  </a:lnTo>
                  <a:lnTo>
                    <a:pt x="53567" y="8975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7461" y="579067"/>
              <a:ext cx="7237" cy="263213"/>
            </a:xfrm>
            <a:custGeom>
              <a:avLst/>
              <a:gdLst/>
              <a:ahLst/>
              <a:cxnLst/>
              <a:rect l="0" t="0" r="0" b="0"/>
              <a:pathLst>
                <a:path w="7237" h="2632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6" y="175244"/>
                  </a:lnTo>
                  <a:lnTo>
                    <a:pt x="6758" y="22846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53803" y="558010"/>
              <a:ext cx="186618" cy="284569"/>
            </a:xfrm>
            <a:custGeom>
              <a:avLst/>
              <a:gdLst/>
              <a:ahLst/>
              <a:cxnLst/>
              <a:rect l="0" t="0" r="0" b="0"/>
              <a:pathLst>
                <a:path w="186618" h="284569">
                  <a:moveTo>
                    <a:pt x="115813" y="0"/>
                  </a:moveTo>
                  <a:lnTo>
                    <a:pt x="99046" y="5589"/>
                  </a:lnTo>
                  <a:lnTo>
                    <a:pt x="84575" y="17692"/>
                  </a:lnTo>
                  <a:lnTo>
                    <a:pt x="49179" y="72520"/>
                  </a:lnTo>
                  <a:lnTo>
                    <a:pt x="19633" y="135097"/>
                  </a:lnTo>
                  <a:lnTo>
                    <a:pt x="5091" y="188209"/>
                  </a:lnTo>
                  <a:lnTo>
                    <a:pt x="2263" y="220129"/>
                  </a:lnTo>
                  <a:lnTo>
                    <a:pt x="7245" y="244454"/>
                  </a:lnTo>
                  <a:lnTo>
                    <a:pt x="23203" y="271302"/>
                  </a:lnTo>
                  <a:lnTo>
                    <a:pt x="29507" y="279134"/>
                  </a:lnTo>
                  <a:lnTo>
                    <a:pt x="39558" y="283186"/>
                  </a:lnTo>
                  <a:lnTo>
                    <a:pt x="66324" y="284568"/>
                  </a:lnTo>
                  <a:lnTo>
                    <a:pt x="103100" y="273179"/>
                  </a:lnTo>
                  <a:lnTo>
                    <a:pt x="154520" y="241619"/>
                  </a:lnTo>
                  <a:lnTo>
                    <a:pt x="169281" y="226709"/>
                  </a:lnTo>
                  <a:lnTo>
                    <a:pt x="179741" y="208384"/>
                  </a:lnTo>
                  <a:lnTo>
                    <a:pt x="186617" y="172748"/>
                  </a:lnTo>
                  <a:lnTo>
                    <a:pt x="181987" y="152426"/>
                  </a:lnTo>
                  <a:lnTo>
                    <a:pt x="177477" y="143731"/>
                  </a:lnTo>
                  <a:lnTo>
                    <a:pt x="159987" y="130951"/>
                  </a:lnTo>
                  <a:lnTo>
                    <a:pt x="148772" y="125905"/>
                  </a:lnTo>
                  <a:lnTo>
                    <a:pt x="123833" y="123418"/>
                  </a:lnTo>
                  <a:lnTo>
                    <a:pt x="98320" y="127382"/>
                  </a:lnTo>
                  <a:lnTo>
                    <a:pt x="42583" y="15547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54457" y="1373747"/>
            <a:ext cx="3820568" cy="525352"/>
            <a:chOff x="454457" y="1373747"/>
            <a:chExt cx="3820568" cy="525352"/>
          </a:xfrm>
        </p:grpSpPr>
        <p:sp>
          <p:nvSpPr>
            <p:cNvPr id="15" name="Freeform 14"/>
            <p:cNvSpPr/>
            <p:nvPr/>
          </p:nvSpPr>
          <p:spPr>
            <a:xfrm>
              <a:off x="454457" y="1373747"/>
              <a:ext cx="282538" cy="525352"/>
            </a:xfrm>
            <a:custGeom>
              <a:avLst/>
              <a:gdLst/>
              <a:ahLst/>
              <a:cxnLst/>
              <a:rect l="0" t="0" r="0" b="0"/>
              <a:pathLst>
                <a:path w="282538" h="525352">
                  <a:moveTo>
                    <a:pt x="282537" y="131828"/>
                  </a:moveTo>
                  <a:lnTo>
                    <a:pt x="253856" y="77953"/>
                  </a:lnTo>
                  <a:lnTo>
                    <a:pt x="234525" y="48404"/>
                  </a:lnTo>
                  <a:lnTo>
                    <a:pt x="187004" y="9563"/>
                  </a:lnTo>
                  <a:lnTo>
                    <a:pt x="160140" y="1449"/>
                  </a:lnTo>
                  <a:lnTo>
                    <a:pt x="118370" y="0"/>
                  </a:lnTo>
                  <a:lnTo>
                    <a:pt x="106412" y="1829"/>
                  </a:lnTo>
                  <a:lnTo>
                    <a:pt x="86886" y="13219"/>
                  </a:lnTo>
                  <a:lnTo>
                    <a:pt x="40743" y="54251"/>
                  </a:lnTo>
                  <a:lnTo>
                    <a:pt x="18132" y="97274"/>
                  </a:lnTo>
                  <a:lnTo>
                    <a:pt x="4674" y="148236"/>
                  </a:lnTo>
                  <a:lnTo>
                    <a:pt x="166" y="204929"/>
                  </a:lnTo>
                  <a:lnTo>
                    <a:pt x="0" y="254743"/>
                  </a:lnTo>
                  <a:lnTo>
                    <a:pt x="6840" y="312916"/>
                  </a:lnTo>
                  <a:lnTo>
                    <a:pt x="16276" y="371097"/>
                  </a:lnTo>
                  <a:lnTo>
                    <a:pt x="33064" y="427095"/>
                  </a:lnTo>
                  <a:lnTo>
                    <a:pt x="51862" y="462640"/>
                  </a:lnTo>
                  <a:lnTo>
                    <a:pt x="79174" y="495611"/>
                  </a:lnTo>
                  <a:lnTo>
                    <a:pt x="105688" y="511926"/>
                  </a:lnTo>
                  <a:lnTo>
                    <a:pt x="141360" y="524170"/>
                  </a:lnTo>
                  <a:lnTo>
                    <a:pt x="164810" y="525351"/>
                  </a:lnTo>
                  <a:lnTo>
                    <a:pt x="186930" y="520806"/>
                  </a:lnTo>
                  <a:lnTo>
                    <a:pt x="240423" y="500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86783" y="1678970"/>
              <a:ext cx="133137" cy="195555"/>
            </a:xfrm>
            <a:custGeom>
              <a:avLst/>
              <a:gdLst/>
              <a:ahLst/>
              <a:cxnLst/>
              <a:rect l="0" t="0" r="0" b="0"/>
              <a:pathLst>
                <a:path w="133137" h="195555">
                  <a:moveTo>
                    <a:pt x="118667" y="5589"/>
                  </a:moveTo>
                  <a:lnTo>
                    <a:pt x="101900" y="0"/>
                  </a:lnTo>
                  <a:lnTo>
                    <a:pt x="84309" y="375"/>
                  </a:lnTo>
                  <a:lnTo>
                    <a:pt x="65962" y="5612"/>
                  </a:lnTo>
                  <a:lnTo>
                    <a:pt x="50009" y="15738"/>
                  </a:lnTo>
                  <a:lnTo>
                    <a:pt x="27874" y="40182"/>
                  </a:lnTo>
                  <a:lnTo>
                    <a:pt x="0" y="100610"/>
                  </a:lnTo>
                  <a:lnTo>
                    <a:pt x="189" y="137598"/>
                  </a:lnTo>
                  <a:lnTo>
                    <a:pt x="11028" y="161356"/>
                  </a:lnTo>
                  <a:lnTo>
                    <a:pt x="27544" y="181274"/>
                  </a:lnTo>
                  <a:lnTo>
                    <a:pt x="46582" y="194025"/>
                  </a:lnTo>
                  <a:lnTo>
                    <a:pt x="56573" y="195554"/>
                  </a:lnTo>
                  <a:lnTo>
                    <a:pt x="77032" y="191014"/>
                  </a:lnTo>
                  <a:lnTo>
                    <a:pt x="94703" y="178077"/>
                  </a:lnTo>
                  <a:lnTo>
                    <a:pt x="109187" y="160629"/>
                  </a:lnTo>
                  <a:lnTo>
                    <a:pt x="131919" y="110494"/>
                  </a:lnTo>
                  <a:lnTo>
                    <a:pt x="133136" y="86529"/>
                  </a:lnTo>
                  <a:lnTo>
                    <a:pt x="128607" y="62619"/>
                  </a:lnTo>
                  <a:lnTo>
                    <a:pt x="112904" y="36005"/>
                  </a:lnTo>
                  <a:lnTo>
                    <a:pt x="87082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68621" y="1684235"/>
              <a:ext cx="252685" cy="158253"/>
            </a:xfrm>
            <a:custGeom>
              <a:avLst/>
              <a:gdLst/>
              <a:ahLst/>
              <a:cxnLst/>
              <a:rect l="0" t="0" r="0" b="0"/>
              <a:pathLst>
                <a:path w="252685" h="158253">
                  <a:moveTo>
                    <a:pt x="0" y="42438"/>
                  </a:moveTo>
                  <a:lnTo>
                    <a:pt x="9065" y="101055"/>
                  </a:lnTo>
                  <a:lnTo>
                    <a:pt x="10240" y="145870"/>
                  </a:lnTo>
                  <a:lnTo>
                    <a:pt x="10503" y="88111"/>
                  </a:lnTo>
                  <a:lnTo>
                    <a:pt x="12861" y="47132"/>
                  </a:lnTo>
                  <a:lnTo>
                    <a:pt x="21704" y="23467"/>
                  </a:lnTo>
                  <a:lnTo>
                    <a:pt x="36552" y="7490"/>
                  </a:lnTo>
                  <a:lnTo>
                    <a:pt x="45425" y="1592"/>
                  </a:lnTo>
                  <a:lnTo>
                    <a:pt x="54850" y="0"/>
                  </a:lnTo>
                  <a:lnTo>
                    <a:pt x="74681" y="4469"/>
                  </a:lnTo>
                  <a:lnTo>
                    <a:pt x="82543" y="10107"/>
                  </a:lnTo>
                  <a:lnTo>
                    <a:pt x="94398" y="25729"/>
                  </a:lnTo>
                  <a:lnTo>
                    <a:pt x="120267" y="88316"/>
                  </a:lnTo>
                  <a:lnTo>
                    <a:pt x="118573" y="82715"/>
                  </a:lnTo>
                  <a:lnTo>
                    <a:pt x="122221" y="54242"/>
                  </a:lnTo>
                  <a:lnTo>
                    <a:pt x="136299" y="21759"/>
                  </a:lnTo>
                  <a:lnTo>
                    <a:pt x="143509" y="15784"/>
                  </a:lnTo>
                  <a:lnTo>
                    <a:pt x="151825" y="12970"/>
                  </a:lnTo>
                  <a:lnTo>
                    <a:pt x="160878" y="12264"/>
                  </a:lnTo>
                  <a:lnTo>
                    <a:pt x="195977" y="22449"/>
                  </a:lnTo>
                  <a:lnTo>
                    <a:pt x="205520" y="30282"/>
                  </a:lnTo>
                  <a:lnTo>
                    <a:pt x="224542" y="62493"/>
                  </a:lnTo>
                  <a:lnTo>
                    <a:pt x="247691" y="125408"/>
                  </a:lnTo>
                  <a:lnTo>
                    <a:pt x="252684" y="158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73948" y="1677767"/>
              <a:ext cx="263213" cy="154462"/>
            </a:xfrm>
            <a:custGeom>
              <a:avLst/>
              <a:gdLst/>
              <a:ahLst/>
              <a:cxnLst/>
              <a:rect l="0" t="0" r="0" b="0"/>
              <a:pathLst>
                <a:path w="263213" h="154462">
                  <a:moveTo>
                    <a:pt x="0" y="59435"/>
                  </a:moveTo>
                  <a:lnTo>
                    <a:pt x="5589" y="118052"/>
                  </a:lnTo>
                  <a:lnTo>
                    <a:pt x="14654" y="152842"/>
                  </a:lnTo>
                  <a:lnTo>
                    <a:pt x="15618" y="154461"/>
                  </a:lnTo>
                  <a:lnTo>
                    <a:pt x="11129" y="91381"/>
                  </a:lnTo>
                  <a:lnTo>
                    <a:pt x="13767" y="29653"/>
                  </a:lnTo>
                  <a:lnTo>
                    <a:pt x="16197" y="15014"/>
                  </a:lnTo>
                  <a:lnTo>
                    <a:pt x="22496" y="6424"/>
                  </a:lnTo>
                  <a:lnTo>
                    <a:pt x="31375" y="1868"/>
                  </a:lnTo>
                  <a:lnTo>
                    <a:pt x="41974" y="0"/>
                  </a:lnTo>
                  <a:lnTo>
                    <a:pt x="63108" y="4163"/>
                  </a:lnTo>
                  <a:lnTo>
                    <a:pt x="73658" y="8549"/>
                  </a:lnTo>
                  <a:lnTo>
                    <a:pt x="88499" y="22781"/>
                  </a:lnTo>
                  <a:lnTo>
                    <a:pt x="115264" y="80971"/>
                  </a:lnTo>
                  <a:lnTo>
                    <a:pt x="118956" y="91340"/>
                  </a:lnTo>
                  <a:lnTo>
                    <a:pt x="121418" y="93573"/>
                  </a:lnTo>
                  <a:lnTo>
                    <a:pt x="123059" y="90382"/>
                  </a:lnTo>
                  <a:lnTo>
                    <a:pt x="140804" y="27195"/>
                  </a:lnTo>
                  <a:lnTo>
                    <a:pt x="147681" y="19224"/>
                  </a:lnTo>
                  <a:lnTo>
                    <a:pt x="167801" y="7248"/>
                  </a:lnTo>
                  <a:lnTo>
                    <a:pt x="189222" y="4265"/>
                  </a:lnTo>
                  <a:lnTo>
                    <a:pt x="209271" y="8009"/>
                  </a:lnTo>
                  <a:lnTo>
                    <a:pt x="225980" y="17471"/>
                  </a:lnTo>
                  <a:lnTo>
                    <a:pt x="238086" y="32596"/>
                  </a:lnTo>
                  <a:lnTo>
                    <a:pt x="255389" y="76490"/>
                  </a:lnTo>
                  <a:lnTo>
                    <a:pt x="262182" y="134701"/>
                  </a:lnTo>
                  <a:lnTo>
                    <a:pt x="263212" y="154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91064" y="1671258"/>
              <a:ext cx="132313" cy="162055"/>
            </a:xfrm>
            <a:custGeom>
              <a:avLst/>
              <a:gdLst/>
              <a:ahLst/>
              <a:cxnLst/>
              <a:rect l="0" t="0" r="0" b="0"/>
              <a:pathLst>
                <a:path w="132313" h="162055">
                  <a:moveTo>
                    <a:pt x="93495" y="13301"/>
                  </a:moveTo>
                  <a:lnTo>
                    <a:pt x="82317" y="2123"/>
                  </a:lnTo>
                  <a:lnTo>
                    <a:pt x="75514" y="0"/>
                  </a:lnTo>
                  <a:lnTo>
                    <a:pt x="58598" y="760"/>
                  </a:lnTo>
                  <a:lnTo>
                    <a:pt x="42500" y="8117"/>
                  </a:lnTo>
                  <a:lnTo>
                    <a:pt x="27547" y="20356"/>
                  </a:lnTo>
                  <a:lnTo>
                    <a:pt x="13102" y="37494"/>
                  </a:lnTo>
                  <a:lnTo>
                    <a:pt x="5122" y="59928"/>
                  </a:lnTo>
                  <a:lnTo>
                    <a:pt x="0" y="112459"/>
                  </a:lnTo>
                  <a:lnTo>
                    <a:pt x="3089" y="123860"/>
                  </a:lnTo>
                  <a:lnTo>
                    <a:pt x="15880" y="142767"/>
                  </a:lnTo>
                  <a:lnTo>
                    <a:pt x="42812" y="160976"/>
                  </a:lnTo>
                  <a:lnTo>
                    <a:pt x="52687" y="162054"/>
                  </a:lnTo>
                  <a:lnTo>
                    <a:pt x="73018" y="157012"/>
                  </a:lnTo>
                  <a:lnTo>
                    <a:pt x="104196" y="141020"/>
                  </a:lnTo>
                  <a:lnTo>
                    <a:pt x="118918" y="125047"/>
                  </a:lnTo>
                  <a:lnTo>
                    <a:pt x="128191" y="105080"/>
                  </a:lnTo>
                  <a:lnTo>
                    <a:pt x="132312" y="80608"/>
                  </a:lnTo>
                  <a:lnTo>
                    <a:pt x="127905" y="60373"/>
                  </a:lnTo>
                  <a:lnTo>
                    <a:pt x="9349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68787" y="1651421"/>
              <a:ext cx="157929" cy="159774"/>
            </a:xfrm>
            <a:custGeom>
              <a:avLst/>
              <a:gdLst/>
              <a:ahLst/>
              <a:cxnLst/>
              <a:rect l="0" t="0" r="0" b="0"/>
              <a:pathLst>
                <a:path w="157929" h="159774">
                  <a:moveTo>
                    <a:pt x="0" y="64724"/>
                  </a:moveTo>
                  <a:lnTo>
                    <a:pt x="14654" y="117751"/>
                  </a:lnTo>
                  <a:lnTo>
                    <a:pt x="19160" y="154655"/>
                  </a:lnTo>
                  <a:lnTo>
                    <a:pt x="18623" y="159773"/>
                  </a:lnTo>
                  <a:lnTo>
                    <a:pt x="17094" y="159675"/>
                  </a:lnTo>
                  <a:lnTo>
                    <a:pt x="6236" y="134302"/>
                  </a:lnTo>
                  <a:lnTo>
                    <a:pt x="1848" y="100027"/>
                  </a:lnTo>
                  <a:lnTo>
                    <a:pt x="8771" y="47694"/>
                  </a:lnTo>
                  <a:lnTo>
                    <a:pt x="14817" y="24399"/>
                  </a:lnTo>
                  <a:lnTo>
                    <a:pt x="20406" y="15614"/>
                  </a:lnTo>
                  <a:lnTo>
                    <a:pt x="35976" y="2733"/>
                  </a:lnTo>
                  <a:lnTo>
                    <a:pt x="45041" y="0"/>
                  </a:lnTo>
                  <a:lnTo>
                    <a:pt x="64472" y="83"/>
                  </a:lnTo>
                  <a:lnTo>
                    <a:pt x="95142" y="12296"/>
                  </a:lnTo>
                  <a:lnTo>
                    <a:pt x="120867" y="30732"/>
                  </a:lnTo>
                  <a:lnTo>
                    <a:pt x="137718" y="56602"/>
                  </a:lnTo>
                  <a:lnTo>
                    <a:pt x="154458" y="112368"/>
                  </a:lnTo>
                  <a:lnTo>
                    <a:pt x="157928" y="138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54262" y="1472118"/>
              <a:ext cx="305054" cy="328256"/>
            </a:xfrm>
            <a:custGeom>
              <a:avLst/>
              <a:gdLst/>
              <a:ahLst/>
              <a:cxnLst/>
              <a:rect l="0" t="0" r="0" b="0"/>
              <a:pathLst>
                <a:path w="305054" h="328256">
                  <a:moveTo>
                    <a:pt x="98836" y="328255"/>
                  </a:moveTo>
                  <a:lnTo>
                    <a:pt x="80878" y="273210"/>
                  </a:lnTo>
                  <a:lnTo>
                    <a:pt x="64050" y="221802"/>
                  </a:lnTo>
                  <a:lnTo>
                    <a:pt x="44132" y="166587"/>
                  </a:lnTo>
                  <a:lnTo>
                    <a:pt x="21697" y="111790"/>
                  </a:lnTo>
                  <a:lnTo>
                    <a:pt x="1041" y="55124"/>
                  </a:lnTo>
                  <a:lnTo>
                    <a:pt x="0" y="33728"/>
                  </a:lnTo>
                  <a:lnTo>
                    <a:pt x="1360" y="23109"/>
                  </a:lnTo>
                  <a:lnTo>
                    <a:pt x="5776" y="14860"/>
                  </a:lnTo>
                  <a:lnTo>
                    <a:pt x="20041" y="2575"/>
                  </a:lnTo>
                  <a:lnTo>
                    <a:pt x="28759" y="0"/>
                  </a:lnTo>
                  <a:lnTo>
                    <a:pt x="47803" y="260"/>
                  </a:lnTo>
                  <a:lnTo>
                    <a:pt x="88626" y="11128"/>
                  </a:lnTo>
                  <a:lnTo>
                    <a:pt x="140992" y="41233"/>
                  </a:lnTo>
                  <a:lnTo>
                    <a:pt x="201931" y="80884"/>
                  </a:lnTo>
                  <a:lnTo>
                    <a:pt x="224205" y="94310"/>
                  </a:lnTo>
                  <a:lnTo>
                    <a:pt x="272103" y="148734"/>
                  </a:lnTo>
                  <a:lnTo>
                    <a:pt x="294714" y="186286"/>
                  </a:lnTo>
                  <a:lnTo>
                    <a:pt x="305053" y="232637"/>
                  </a:lnTo>
                  <a:lnTo>
                    <a:pt x="301232" y="260022"/>
                  </a:lnTo>
                  <a:lnTo>
                    <a:pt x="290566" y="282721"/>
                  </a:lnTo>
                  <a:lnTo>
                    <a:pt x="274126" y="300609"/>
                  </a:lnTo>
                  <a:lnTo>
                    <a:pt x="252002" y="310118"/>
                  </a:lnTo>
                  <a:lnTo>
                    <a:pt x="193182" y="322790"/>
                  </a:lnTo>
                  <a:lnTo>
                    <a:pt x="130422" y="317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16310" y="1598186"/>
              <a:ext cx="117942" cy="167142"/>
            </a:xfrm>
            <a:custGeom>
              <a:avLst/>
              <a:gdLst/>
              <a:ahLst/>
              <a:cxnLst/>
              <a:rect l="0" t="0" r="0" b="0"/>
              <a:pathLst>
                <a:path w="117942" h="167142">
                  <a:moveTo>
                    <a:pt x="0" y="107430"/>
                  </a:moveTo>
                  <a:lnTo>
                    <a:pt x="27556" y="91789"/>
                  </a:lnTo>
                  <a:lnTo>
                    <a:pt x="80659" y="76221"/>
                  </a:lnTo>
                  <a:lnTo>
                    <a:pt x="92377" y="72586"/>
                  </a:lnTo>
                  <a:lnTo>
                    <a:pt x="108517" y="59189"/>
                  </a:lnTo>
                  <a:lnTo>
                    <a:pt x="114459" y="50703"/>
                  </a:lnTo>
                  <a:lnTo>
                    <a:pt x="117941" y="31915"/>
                  </a:lnTo>
                  <a:lnTo>
                    <a:pt x="117232" y="21992"/>
                  </a:lnTo>
                  <a:lnTo>
                    <a:pt x="113250" y="14206"/>
                  </a:lnTo>
                  <a:lnTo>
                    <a:pt x="99466" y="2437"/>
                  </a:lnTo>
                  <a:lnTo>
                    <a:pt x="90877" y="0"/>
                  </a:lnTo>
                  <a:lnTo>
                    <a:pt x="71976" y="412"/>
                  </a:lnTo>
                  <a:lnTo>
                    <a:pt x="54996" y="7614"/>
                  </a:lnTo>
                  <a:lnTo>
                    <a:pt x="25032" y="31301"/>
                  </a:lnTo>
                  <a:lnTo>
                    <a:pt x="9237" y="62776"/>
                  </a:lnTo>
                  <a:lnTo>
                    <a:pt x="2737" y="101738"/>
                  </a:lnTo>
                  <a:lnTo>
                    <a:pt x="7456" y="125957"/>
                  </a:lnTo>
                  <a:lnTo>
                    <a:pt x="11989" y="137329"/>
                  </a:lnTo>
                  <a:lnTo>
                    <a:pt x="26386" y="153084"/>
                  </a:lnTo>
                  <a:lnTo>
                    <a:pt x="35138" y="158923"/>
                  </a:lnTo>
                  <a:lnTo>
                    <a:pt x="69813" y="167141"/>
                  </a:lnTo>
                  <a:lnTo>
                    <a:pt x="83671" y="165944"/>
                  </a:lnTo>
                  <a:lnTo>
                    <a:pt x="94757" y="160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16352" y="1629491"/>
              <a:ext cx="168457" cy="153842"/>
            </a:xfrm>
            <a:custGeom>
              <a:avLst/>
              <a:gdLst/>
              <a:ahLst/>
              <a:cxnLst/>
              <a:rect l="0" t="0" r="0" b="0"/>
              <a:pathLst>
                <a:path w="168457" h="153842">
                  <a:moveTo>
                    <a:pt x="0" y="34011"/>
                  </a:moveTo>
                  <a:lnTo>
                    <a:pt x="11453" y="91275"/>
                  </a:lnTo>
                  <a:lnTo>
                    <a:pt x="24688" y="152340"/>
                  </a:lnTo>
                  <a:lnTo>
                    <a:pt x="22308" y="153841"/>
                  </a:lnTo>
                  <a:lnTo>
                    <a:pt x="18381" y="152502"/>
                  </a:lnTo>
                  <a:lnTo>
                    <a:pt x="14019" y="135417"/>
                  </a:lnTo>
                  <a:lnTo>
                    <a:pt x="4922" y="77001"/>
                  </a:lnTo>
                  <a:lnTo>
                    <a:pt x="15148" y="23598"/>
                  </a:lnTo>
                  <a:lnTo>
                    <a:pt x="21797" y="15371"/>
                  </a:lnTo>
                  <a:lnTo>
                    <a:pt x="41663" y="3110"/>
                  </a:lnTo>
                  <a:lnTo>
                    <a:pt x="62970" y="0"/>
                  </a:lnTo>
                  <a:lnTo>
                    <a:pt x="82969" y="3687"/>
                  </a:lnTo>
                  <a:lnTo>
                    <a:pt x="99656" y="13125"/>
                  </a:lnTo>
                  <a:lnTo>
                    <a:pt x="143703" y="60947"/>
                  </a:lnTo>
                  <a:lnTo>
                    <a:pt x="159302" y="93985"/>
                  </a:lnTo>
                  <a:lnTo>
                    <a:pt x="168456" y="14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20715" y="1652974"/>
              <a:ext cx="148091" cy="170013"/>
            </a:xfrm>
            <a:custGeom>
              <a:avLst/>
              <a:gdLst/>
              <a:ahLst/>
              <a:cxnLst/>
              <a:rect l="0" t="0" r="0" b="0"/>
              <a:pathLst>
                <a:path w="148091" h="170013">
                  <a:moveTo>
                    <a:pt x="111492" y="10528"/>
                  </a:moveTo>
                  <a:lnTo>
                    <a:pt x="94724" y="4939"/>
                  </a:lnTo>
                  <a:lnTo>
                    <a:pt x="77133" y="5314"/>
                  </a:lnTo>
                  <a:lnTo>
                    <a:pt x="57617" y="10551"/>
                  </a:lnTo>
                  <a:lnTo>
                    <a:pt x="37245" y="20677"/>
                  </a:lnTo>
                  <a:lnTo>
                    <a:pt x="11634" y="45120"/>
                  </a:lnTo>
                  <a:lnTo>
                    <a:pt x="2770" y="70746"/>
                  </a:lnTo>
                  <a:lnTo>
                    <a:pt x="0" y="99293"/>
                  </a:lnTo>
                  <a:lnTo>
                    <a:pt x="2668" y="123678"/>
                  </a:lnTo>
                  <a:lnTo>
                    <a:pt x="13993" y="143096"/>
                  </a:lnTo>
                  <a:lnTo>
                    <a:pt x="30725" y="158354"/>
                  </a:lnTo>
                  <a:lnTo>
                    <a:pt x="49859" y="169035"/>
                  </a:lnTo>
                  <a:lnTo>
                    <a:pt x="59875" y="170012"/>
                  </a:lnTo>
                  <a:lnTo>
                    <a:pt x="80362" y="164858"/>
                  </a:lnTo>
                  <a:lnTo>
                    <a:pt x="111627" y="148802"/>
                  </a:lnTo>
                  <a:lnTo>
                    <a:pt x="137528" y="123638"/>
                  </a:lnTo>
                  <a:lnTo>
                    <a:pt x="146460" y="97844"/>
                  </a:lnTo>
                  <a:lnTo>
                    <a:pt x="148090" y="70392"/>
                  </a:lnTo>
                  <a:lnTo>
                    <a:pt x="141016" y="50392"/>
                  </a:lnTo>
                  <a:lnTo>
                    <a:pt x="1009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48020" y="1641323"/>
              <a:ext cx="210571" cy="148522"/>
            </a:xfrm>
            <a:custGeom>
              <a:avLst/>
              <a:gdLst/>
              <a:ahLst/>
              <a:cxnLst/>
              <a:rect l="0" t="0" r="0" b="0"/>
              <a:pathLst>
                <a:path w="210571" h="148522">
                  <a:moveTo>
                    <a:pt x="0" y="74822"/>
                  </a:moveTo>
                  <a:lnTo>
                    <a:pt x="8333" y="112300"/>
                  </a:lnTo>
                  <a:lnTo>
                    <a:pt x="8383" y="128913"/>
                  </a:lnTo>
                  <a:lnTo>
                    <a:pt x="6759" y="128430"/>
                  </a:lnTo>
                  <a:lnTo>
                    <a:pt x="4506" y="124599"/>
                  </a:lnTo>
                  <a:lnTo>
                    <a:pt x="593" y="63800"/>
                  </a:lnTo>
                  <a:lnTo>
                    <a:pt x="5706" y="13633"/>
                  </a:lnTo>
                  <a:lnTo>
                    <a:pt x="10823" y="7123"/>
                  </a:lnTo>
                  <a:lnTo>
                    <a:pt x="17744" y="3953"/>
                  </a:lnTo>
                  <a:lnTo>
                    <a:pt x="25868" y="3009"/>
                  </a:lnTo>
                  <a:lnTo>
                    <a:pt x="33623" y="5890"/>
                  </a:lnTo>
                  <a:lnTo>
                    <a:pt x="69996" y="39661"/>
                  </a:lnTo>
                  <a:lnTo>
                    <a:pt x="87483" y="69176"/>
                  </a:lnTo>
                  <a:lnTo>
                    <a:pt x="87568" y="67549"/>
                  </a:lnTo>
                  <a:lnTo>
                    <a:pt x="86455" y="62954"/>
                  </a:lnTo>
                  <a:lnTo>
                    <a:pt x="90477" y="39720"/>
                  </a:lnTo>
                  <a:lnTo>
                    <a:pt x="104667" y="16198"/>
                  </a:lnTo>
                  <a:lnTo>
                    <a:pt x="120219" y="4703"/>
                  </a:lnTo>
                  <a:lnTo>
                    <a:pt x="129279" y="0"/>
                  </a:lnTo>
                  <a:lnTo>
                    <a:pt x="137659" y="374"/>
                  </a:lnTo>
                  <a:lnTo>
                    <a:pt x="145585" y="4133"/>
                  </a:lnTo>
                  <a:lnTo>
                    <a:pt x="175117" y="29793"/>
                  </a:lnTo>
                  <a:lnTo>
                    <a:pt x="190837" y="56021"/>
                  </a:lnTo>
                  <a:lnTo>
                    <a:pt x="207162" y="115037"/>
                  </a:lnTo>
                  <a:lnTo>
                    <a:pt x="210570" y="148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6700" y="1652974"/>
              <a:ext cx="26648" cy="157928"/>
            </a:xfrm>
            <a:custGeom>
              <a:avLst/>
              <a:gdLst/>
              <a:ahLst/>
              <a:cxnLst/>
              <a:rect l="0" t="0" r="0" b="0"/>
              <a:pathLst>
                <a:path w="26648" h="15792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9" y="92998"/>
                  </a:lnTo>
                  <a:lnTo>
                    <a:pt x="23665" y="138386"/>
                  </a:lnTo>
                  <a:lnTo>
                    <a:pt x="2664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00704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27046" y="1646267"/>
              <a:ext cx="157929" cy="175164"/>
            </a:xfrm>
            <a:custGeom>
              <a:avLst/>
              <a:gdLst/>
              <a:ahLst/>
              <a:cxnLst/>
              <a:rect l="0" t="0" r="0" b="0"/>
              <a:pathLst>
                <a:path w="157929" h="175164">
                  <a:moveTo>
                    <a:pt x="0" y="27764"/>
                  </a:moveTo>
                  <a:lnTo>
                    <a:pt x="5589" y="89856"/>
                  </a:lnTo>
                  <a:lnTo>
                    <a:pt x="14654" y="122201"/>
                  </a:lnTo>
                  <a:lnTo>
                    <a:pt x="16789" y="124647"/>
                  </a:lnTo>
                  <a:lnTo>
                    <a:pt x="18212" y="121598"/>
                  </a:lnTo>
                  <a:lnTo>
                    <a:pt x="20682" y="63257"/>
                  </a:lnTo>
                  <a:lnTo>
                    <a:pt x="20890" y="34960"/>
                  </a:lnTo>
                  <a:lnTo>
                    <a:pt x="24455" y="23202"/>
                  </a:lnTo>
                  <a:lnTo>
                    <a:pt x="37775" y="3900"/>
                  </a:lnTo>
                  <a:lnTo>
                    <a:pt x="46241" y="156"/>
                  </a:lnTo>
                  <a:lnTo>
                    <a:pt x="55394" y="0"/>
                  </a:lnTo>
                  <a:lnTo>
                    <a:pt x="65005" y="2235"/>
                  </a:lnTo>
                  <a:lnTo>
                    <a:pt x="95300" y="22149"/>
                  </a:lnTo>
                  <a:lnTo>
                    <a:pt x="120914" y="55866"/>
                  </a:lnTo>
                  <a:lnTo>
                    <a:pt x="137732" y="89902"/>
                  </a:lnTo>
                  <a:lnTo>
                    <a:pt x="149246" y="148655"/>
                  </a:lnTo>
                  <a:lnTo>
                    <a:pt x="157928" y="17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30058" y="1656252"/>
              <a:ext cx="197072" cy="165179"/>
            </a:xfrm>
            <a:custGeom>
              <a:avLst/>
              <a:gdLst/>
              <a:ahLst/>
              <a:cxnLst/>
              <a:rect l="0" t="0" r="0" b="0"/>
              <a:pathLst>
                <a:path w="197072" h="165179">
                  <a:moveTo>
                    <a:pt x="112843" y="80950"/>
                  </a:moveTo>
                  <a:lnTo>
                    <a:pt x="109724" y="38258"/>
                  </a:lnTo>
                  <a:lnTo>
                    <a:pt x="107254" y="27922"/>
                  </a:lnTo>
                  <a:lnTo>
                    <a:pt x="102098" y="19862"/>
                  </a:lnTo>
                  <a:lnTo>
                    <a:pt x="87010" y="7786"/>
                  </a:lnTo>
                  <a:lnTo>
                    <a:pt x="53197" y="0"/>
                  </a:lnTo>
                  <a:lnTo>
                    <a:pt x="42663" y="2417"/>
                  </a:lnTo>
                  <a:lnTo>
                    <a:pt x="24720" y="14460"/>
                  </a:lnTo>
                  <a:lnTo>
                    <a:pt x="7054" y="40972"/>
                  </a:lnTo>
                  <a:lnTo>
                    <a:pt x="0" y="82232"/>
                  </a:lnTo>
                  <a:lnTo>
                    <a:pt x="3499" y="120324"/>
                  </a:lnTo>
                  <a:lnTo>
                    <a:pt x="11993" y="139784"/>
                  </a:lnTo>
                  <a:lnTo>
                    <a:pt x="17534" y="148248"/>
                  </a:lnTo>
                  <a:lnTo>
                    <a:pt x="25907" y="153891"/>
                  </a:lnTo>
                  <a:lnTo>
                    <a:pt x="47689" y="160161"/>
                  </a:lnTo>
                  <a:lnTo>
                    <a:pt x="57709" y="158324"/>
                  </a:lnTo>
                  <a:lnTo>
                    <a:pt x="75081" y="146924"/>
                  </a:lnTo>
                  <a:lnTo>
                    <a:pt x="92426" y="120774"/>
                  </a:lnTo>
                  <a:lnTo>
                    <a:pt x="104974" y="90800"/>
                  </a:lnTo>
                  <a:lnTo>
                    <a:pt x="106226" y="70120"/>
                  </a:lnTo>
                  <a:lnTo>
                    <a:pt x="104923" y="59692"/>
                  </a:lnTo>
                  <a:lnTo>
                    <a:pt x="105223" y="57419"/>
                  </a:lnTo>
                  <a:lnTo>
                    <a:pt x="135200" y="116640"/>
                  </a:lnTo>
                  <a:lnTo>
                    <a:pt x="149686" y="138926"/>
                  </a:lnTo>
                  <a:lnTo>
                    <a:pt x="175232" y="156879"/>
                  </a:lnTo>
                  <a:lnTo>
                    <a:pt x="197071" y="1651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00829" y="143187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2663"/>
                  </a:lnTo>
                  <a:lnTo>
                    <a:pt x="8333" y="269915"/>
                  </a:lnTo>
                  <a:lnTo>
                    <a:pt x="12998" y="322130"/>
                  </a:lnTo>
                  <a:lnTo>
                    <a:pt x="18669" y="364118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74487" y="1631917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5" y="9065"/>
                  </a:lnTo>
                  <a:lnTo>
                    <a:pt x="149252" y="10239"/>
                  </a:lnTo>
                  <a:lnTo>
                    <a:pt x="86327" y="10471"/>
                  </a:lnTo>
                  <a:lnTo>
                    <a:pt x="28490" y="105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33936" y="1700027"/>
              <a:ext cx="141089" cy="137708"/>
            </a:xfrm>
            <a:custGeom>
              <a:avLst/>
              <a:gdLst/>
              <a:ahLst/>
              <a:cxnLst/>
              <a:rect l="0" t="0" r="0" b="0"/>
              <a:pathLst>
                <a:path w="141089" h="137708">
                  <a:moveTo>
                    <a:pt x="109048" y="5589"/>
                  </a:moveTo>
                  <a:lnTo>
                    <a:pt x="92281" y="0"/>
                  </a:lnTo>
                  <a:lnTo>
                    <a:pt x="74690" y="375"/>
                  </a:lnTo>
                  <a:lnTo>
                    <a:pt x="55173" y="5612"/>
                  </a:lnTo>
                  <a:lnTo>
                    <a:pt x="34801" y="15738"/>
                  </a:lnTo>
                  <a:lnTo>
                    <a:pt x="20287" y="31157"/>
                  </a:lnTo>
                  <a:lnTo>
                    <a:pt x="1438" y="69651"/>
                  </a:lnTo>
                  <a:lnTo>
                    <a:pt x="0" y="90213"/>
                  </a:lnTo>
                  <a:lnTo>
                    <a:pt x="4431" y="109880"/>
                  </a:lnTo>
                  <a:lnTo>
                    <a:pt x="14198" y="126420"/>
                  </a:lnTo>
                  <a:lnTo>
                    <a:pt x="22418" y="131767"/>
                  </a:lnTo>
                  <a:lnTo>
                    <a:pt x="44030" y="137707"/>
                  </a:lnTo>
                  <a:lnTo>
                    <a:pt x="69233" y="134108"/>
                  </a:lnTo>
                  <a:lnTo>
                    <a:pt x="93692" y="123540"/>
                  </a:lnTo>
                  <a:lnTo>
                    <a:pt x="136026" y="83773"/>
                  </a:lnTo>
                  <a:lnTo>
                    <a:pt x="139902" y="75259"/>
                  </a:lnTo>
                  <a:lnTo>
                    <a:pt x="141088" y="56441"/>
                  </a:lnTo>
                  <a:lnTo>
                    <a:pt x="134596" y="39498"/>
                  </a:lnTo>
                  <a:lnTo>
                    <a:pt x="119577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30284" y="1442404"/>
            <a:ext cx="931511" cy="400084"/>
            <a:chOff x="4330284" y="1442404"/>
            <a:chExt cx="931511" cy="400084"/>
          </a:xfrm>
        </p:grpSpPr>
        <p:sp>
          <p:nvSpPr>
            <p:cNvPr id="34" name="Freeform 33"/>
            <p:cNvSpPr/>
            <p:nvPr/>
          </p:nvSpPr>
          <p:spPr>
            <a:xfrm>
              <a:off x="4330284" y="1621388"/>
              <a:ext cx="91686" cy="214103"/>
            </a:xfrm>
            <a:custGeom>
              <a:avLst/>
              <a:gdLst/>
              <a:ahLst/>
              <a:cxnLst/>
              <a:rect l="0" t="0" r="0" b="0"/>
              <a:pathLst>
                <a:path w="91686" h="214103">
                  <a:moveTo>
                    <a:pt x="7457" y="94757"/>
                  </a:moveTo>
                  <a:lnTo>
                    <a:pt x="10576" y="137448"/>
                  </a:lnTo>
                  <a:lnTo>
                    <a:pt x="28787" y="200092"/>
                  </a:lnTo>
                  <a:lnTo>
                    <a:pt x="33315" y="214102"/>
                  </a:lnTo>
                  <a:lnTo>
                    <a:pt x="14115" y="156833"/>
                  </a:lnTo>
                  <a:lnTo>
                    <a:pt x="0" y="102021"/>
                  </a:lnTo>
                  <a:lnTo>
                    <a:pt x="633" y="76928"/>
                  </a:lnTo>
                  <a:lnTo>
                    <a:pt x="8713" y="54077"/>
                  </a:lnTo>
                  <a:lnTo>
                    <a:pt x="23223" y="38463"/>
                  </a:lnTo>
                  <a:lnTo>
                    <a:pt x="75377" y="11133"/>
                  </a:lnTo>
                  <a:lnTo>
                    <a:pt x="916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00953" y="161086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0"/>
                  </a:lnTo>
                  <a:lnTo>
                    <a:pt x="5545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79896" y="1705616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08475" y="1442404"/>
              <a:ext cx="29391" cy="400084"/>
            </a:xfrm>
            <a:custGeom>
              <a:avLst/>
              <a:gdLst/>
              <a:ahLst/>
              <a:cxnLst/>
              <a:rect l="0" t="0" r="0" b="0"/>
              <a:pathLst>
                <a:path w="29391" h="400084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13526" y="202406"/>
                  </a:lnTo>
                  <a:lnTo>
                    <a:pt x="17281" y="258323"/>
                  </a:lnTo>
                  <a:lnTo>
                    <a:pt x="25785" y="321215"/>
                  </a:lnTo>
                  <a:lnTo>
                    <a:pt x="28678" y="372459"/>
                  </a:lnTo>
                  <a:lnTo>
                    <a:pt x="2939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53679" y="1463461"/>
              <a:ext cx="208116" cy="376044"/>
            </a:xfrm>
            <a:custGeom>
              <a:avLst/>
              <a:gdLst/>
              <a:ahLst/>
              <a:cxnLst/>
              <a:rect l="0" t="0" r="0" b="0"/>
              <a:pathLst>
                <a:path w="208116" h="376044">
                  <a:moveTo>
                    <a:pt x="126342" y="0"/>
                  </a:moveTo>
                  <a:lnTo>
                    <a:pt x="102295" y="17980"/>
                  </a:lnTo>
                  <a:lnTo>
                    <a:pt x="60876" y="74353"/>
                  </a:lnTo>
                  <a:lnTo>
                    <a:pt x="39226" y="137606"/>
                  </a:lnTo>
                  <a:lnTo>
                    <a:pt x="25859" y="197154"/>
                  </a:lnTo>
                  <a:lnTo>
                    <a:pt x="22479" y="246889"/>
                  </a:lnTo>
                  <a:lnTo>
                    <a:pt x="24457" y="309857"/>
                  </a:lnTo>
                  <a:lnTo>
                    <a:pt x="30757" y="333076"/>
                  </a:lnTo>
                  <a:lnTo>
                    <a:pt x="41355" y="351195"/>
                  </a:lnTo>
                  <a:lnTo>
                    <a:pt x="56984" y="363927"/>
                  </a:lnTo>
                  <a:lnTo>
                    <a:pt x="76799" y="372315"/>
                  </a:lnTo>
                  <a:lnTo>
                    <a:pt x="101203" y="376043"/>
                  </a:lnTo>
                  <a:lnTo>
                    <a:pt x="124527" y="371461"/>
                  </a:lnTo>
                  <a:lnTo>
                    <a:pt x="168097" y="349455"/>
                  </a:lnTo>
                  <a:lnTo>
                    <a:pt x="183114" y="333128"/>
                  </a:lnTo>
                  <a:lnTo>
                    <a:pt x="202287" y="294050"/>
                  </a:lnTo>
                  <a:lnTo>
                    <a:pt x="208115" y="257402"/>
                  </a:lnTo>
                  <a:lnTo>
                    <a:pt x="203240" y="236843"/>
                  </a:lnTo>
                  <a:lnTo>
                    <a:pt x="192104" y="219907"/>
                  </a:lnTo>
                  <a:lnTo>
                    <a:pt x="166104" y="198388"/>
                  </a:lnTo>
                  <a:lnTo>
                    <a:pt x="146353" y="188388"/>
                  </a:lnTo>
                  <a:lnTo>
                    <a:pt x="122757" y="186283"/>
                  </a:lnTo>
                  <a:lnTo>
                    <a:pt x="97842" y="190417"/>
                  </a:lnTo>
                  <a:lnTo>
                    <a:pt x="65255" y="205898"/>
                  </a:lnTo>
                  <a:lnTo>
                    <a:pt x="40262" y="22647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295212" y="2305741"/>
            <a:ext cx="1905659" cy="1069347"/>
            <a:chOff x="2295212" y="2305741"/>
            <a:chExt cx="1905659" cy="1069347"/>
          </a:xfrm>
        </p:grpSpPr>
        <p:sp>
          <p:nvSpPr>
            <p:cNvPr id="40" name="Freeform 39"/>
            <p:cNvSpPr/>
            <p:nvPr/>
          </p:nvSpPr>
          <p:spPr>
            <a:xfrm>
              <a:off x="2346683" y="2305741"/>
              <a:ext cx="335335" cy="410612"/>
            </a:xfrm>
            <a:custGeom>
              <a:avLst/>
              <a:gdLst/>
              <a:ahLst/>
              <a:cxnLst/>
              <a:rect l="0" t="0" r="0" b="0"/>
              <a:pathLst>
                <a:path w="335335" h="410612">
                  <a:moveTo>
                    <a:pt x="138042" y="0"/>
                  </a:moveTo>
                  <a:lnTo>
                    <a:pt x="88544" y="58563"/>
                  </a:lnTo>
                  <a:lnTo>
                    <a:pt x="39755" y="118283"/>
                  </a:lnTo>
                  <a:lnTo>
                    <a:pt x="4678" y="154280"/>
                  </a:lnTo>
                  <a:lnTo>
                    <a:pt x="1170" y="155496"/>
                  </a:lnTo>
                  <a:lnTo>
                    <a:pt x="0" y="152797"/>
                  </a:lnTo>
                  <a:lnTo>
                    <a:pt x="6529" y="123248"/>
                  </a:lnTo>
                  <a:lnTo>
                    <a:pt x="40555" y="71964"/>
                  </a:lnTo>
                  <a:lnTo>
                    <a:pt x="57279" y="58110"/>
                  </a:lnTo>
                  <a:lnTo>
                    <a:pt x="117289" y="23732"/>
                  </a:lnTo>
                  <a:lnTo>
                    <a:pt x="159159" y="7547"/>
                  </a:lnTo>
                  <a:lnTo>
                    <a:pt x="180183" y="6473"/>
                  </a:lnTo>
                  <a:lnTo>
                    <a:pt x="201225" y="11066"/>
                  </a:lnTo>
                  <a:lnTo>
                    <a:pt x="222275" y="20905"/>
                  </a:lnTo>
                  <a:lnTo>
                    <a:pt x="248268" y="45188"/>
                  </a:lnTo>
                  <a:lnTo>
                    <a:pt x="252470" y="54692"/>
                  </a:lnTo>
                  <a:lnTo>
                    <a:pt x="254020" y="74610"/>
                  </a:lnTo>
                  <a:lnTo>
                    <a:pt x="237077" y="117163"/>
                  </a:lnTo>
                  <a:lnTo>
                    <a:pt x="216779" y="153517"/>
                  </a:lnTo>
                  <a:lnTo>
                    <a:pt x="168904" y="195489"/>
                  </a:lnTo>
                  <a:lnTo>
                    <a:pt x="137828" y="211690"/>
                  </a:lnTo>
                  <a:lnTo>
                    <a:pt x="132050" y="211317"/>
                  </a:lnTo>
                  <a:lnTo>
                    <a:pt x="129368" y="207558"/>
                  </a:lnTo>
                  <a:lnTo>
                    <a:pt x="128750" y="201543"/>
                  </a:lnTo>
                  <a:lnTo>
                    <a:pt x="131847" y="196363"/>
                  </a:lnTo>
                  <a:lnTo>
                    <a:pt x="144647" y="187488"/>
                  </a:lnTo>
                  <a:lnTo>
                    <a:pt x="171585" y="175914"/>
                  </a:lnTo>
                  <a:lnTo>
                    <a:pt x="191554" y="174890"/>
                  </a:lnTo>
                  <a:lnTo>
                    <a:pt x="253932" y="190077"/>
                  </a:lnTo>
                  <a:lnTo>
                    <a:pt x="273777" y="197952"/>
                  </a:lnTo>
                  <a:lnTo>
                    <a:pt x="298103" y="216710"/>
                  </a:lnTo>
                  <a:lnTo>
                    <a:pt x="318958" y="243974"/>
                  </a:lnTo>
                  <a:lnTo>
                    <a:pt x="331897" y="275449"/>
                  </a:lnTo>
                  <a:lnTo>
                    <a:pt x="335334" y="300626"/>
                  </a:lnTo>
                  <a:lnTo>
                    <a:pt x="330622" y="321175"/>
                  </a:lnTo>
                  <a:lnTo>
                    <a:pt x="319560" y="338106"/>
                  </a:lnTo>
                  <a:lnTo>
                    <a:pt x="292431" y="360792"/>
                  </a:lnTo>
                  <a:lnTo>
                    <a:pt x="241935" y="386299"/>
                  </a:lnTo>
                  <a:lnTo>
                    <a:pt x="186900" y="402949"/>
                  </a:lnTo>
                  <a:lnTo>
                    <a:pt x="130969" y="409097"/>
                  </a:lnTo>
                  <a:lnTo>
                    <a:pt x="77980" y="410312"/>
                  </a:lnTo>
                  <a:lnTo>
                    <a:pt x="432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95212" y="2779523"/>
              <a:ext cx="505369" cy="52643"/>
            </a:xfrm>
            <a:custGeom>
              <a:avLst/>
              <a:gdLst/>
              <a:ahLst/>
              <a:cxnLst/>
              <a:rect l="0" t="0" r="0" b="0"/>
              <a:pathLst>
                <a:path w="505369" h="52643">
                  <a:moveTo>
                    <a:pt x="505368" y="0"/>
                  </a:moveTo>
                  <a:lnTo>
                    <a:pt x="462676" y="3119"/>
                  </a:lnTo>
                  <a:lnTo>
                    <a:pt x="402130" y="10723"/>
                  </a:lnTo>
                  <a:lnTo>
                    <a:pt x="344032" y="18669"/>
                  </a:lnTo>
                  <a:lnTo>
                    <a:pt x="287756" y="26174"/>
                  </a:lnTo>
                  <a:lnTo>
                    <a:pt x="224863" y="31686"/>
                  </a:lnTo>
                  <a:lnTo>
                    <a:pt x="167622" y="38504"/>
                  </a:lnTo>
                  <a:lnTo>
                    <a:pt x="113097" y="41044"/>
                  </a:lnTo>
                  <a:lnTo>
                    <a:pt x="61066" y="429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95295" y="292692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10723" y="225700"/>
                  </a:lnTo>
                  <a:lnTo>
                    <a:pt x="19465" y="28907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79958" y="2947979"/>
              <a:ext cx="225866" cy="211937"/>
            </a:xfrm>
            <a:custGeom>
              <a:avLst/>
              <a:gdLst/>
              <a:ahLst/>
              <a:cxnLst/>
              <a:rect l="0" t="0" r="0" b="0"/>
              <a:pathLst>
                <a:path w="225866" h="211937">
                  <a:moveTo>
                    <a:pt x="225865" y="157927"/>
                  </a:moveTo>
                  <a:lnTo>
                    <a:pt x="209098" y="152338"/>
                  </a:lnTo>
                  <a:lnTo>
                    <a:pt x="191507" y="152714"/>
                  </a:lnTo>
                  <a:lnTo>
                    <a:pt x="158753" y="162622"/>
                  </a:lnTo>
                  <a:lnTo>
                    <a:pt x="99221" y="185235"/>
                  </a:lnTo>
                  <a:lnTo>
                    <a:pt x="62129" y="197474"/>
                  </a:lnTo>
                  <a:lnTo>
                    <a:pt x="34111" y="211889"/>
                  </a:lnTo>
                  <a:lnTo>
                    <a:pt x="14300" y="211936"/>
                  </a:lnTo>
                  <a:lnTo>
                    <a:pt x="7613" y="206801"/>
                  </a:lnTo>
                  <a:lnTo>
                    <a:pt x="183" y="188618"/>
                  </a:lnTo>
                  <a:lnTo>
                    <a:pt x="0" y="168058"/>
                  </a:lnTo>
                  <a:lnTo>
                    <a:pt x="15801" y="105250"/>
                  </a:lnTo>
                  <a:lnTo>
                    <a:pt x="22854" y="70569"/>
                  </a:lnTo>
                  <a:lnTo>
                    <a:pt x="33897" y="10008"/>
                  </a:lnTo>
                  <a:lnTo>
                    <a:pt x="36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00621" y="274793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21678" y="287427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11233" y="2863751"/>
              <a:ext cx="789638" cy="42115"/>
            </a:xfrm>
            <a:custGeom>
              <a:avLst/>
              <a:gdLst/>
              <a:ahLst/>
              <a:cxnLst/>
              <a:rect l="0" t="0" r="0" b="0"/>
              <a:pathLst>
                <a:path w="789638" h="42115">
                  <a:moveTo>
                    <a:pt x="0" y="42114"/>
                  </a:moveTo>
                  <a:lnTo>
                    <a:pt x="48930" y="42114"/>
                  </a:lnTo>
                  <a:lnTo>
                    <a:pt x="108061" y="42114"/>
                  </a:lnTo>
                  <a:lnTo>
                    <a:pt x="161869" y="42114"/>
                  </a:lnTo>
                  <a:lnTo>
                    <a:pt x="222266" y="36525"/>
                  </a:lnTo>
                  <a:lnTo>
                    <a:pt x="284615" y="33049"/>
                  </a:lnTo>
                  <a:lnTo>
                    <a:pt x="329656" y="32236"/>
                  </a:lnTo>
                  <a:lnTo>
                    <a:pt x="376971" y="31874"/>
                  </a:lnTo>
                  <a:lnTo>
                    <a:pt x="425296" y="31714"/>
                  </a:lnTo>
                  <a:lnTo>
                    <a:pt x="481773" y="26034"/>
                  </a:lnTo>
                  <a:lnTo>
                    <a:pt x="544910" y="22532"/>
                  </a:lnTo>
                  <a:lnTo>
                    <a:pt x="598712" y="15905"/>
                  </a:lnTo>
                  <a:lnTo>
                    <a:pt x="657644" y="10421"/>
                  </a:lnTo>
                  <a:lnTo>
                    <a:pt x="720783" y="1603"/>
                  </a:lnTo>
                  <a:lnTo>
                    <a:pt x="777335" y="211"/>
                  </a:lnTo>
                  <a:lnTo>
                    <a:pt x="7896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21803" y="302167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9065" y="58617"/>
                  </a:lnTo>
                  <a:lnTo>
                    <a:pt x="11409" y="112791"/>
                  </a:lnTo>
                  <a:lnTo>
                    <a:pt x="18804" y="168553"/>
                  </a:lnTo>
                  <a:lnTo>
                    <a:pt x="20612" y="224627"/>
                  </a:lnTo>
                  <a:lnTo>
                    <a:pt x="29331" y="277109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11541" y="2990093"/>
              <a:ext cx="184836" cy="384995"/>
            </a:xfrm>
            <a:custGeom>
              <a:avLst/>
              <a:gdLst/>
              <a:ahLst/>
              <a:cxnLst/>
              <a:rect l="0" t="0" r="0" b="0"/>
              <a:pathLst>
                <a:path w="184836" h="384995">
                  <a:moveTo>
                    <a:pt x="94531" y="0"/>
                  </a:moveTo>
                  <a:lnTo>
                    <a:pt x="56158" y="29308"/>
                  </a:lnTo>
                  <a:lnTo>
                    <a:pt x="22898" y="90542"/>
                  </a:lnTo>
                  <a:lnTo>
                    <a:pt x="5555" y="144443"/>
                  </a:lnTo>
                  <a:lnTo>
                    <a:pt x="916" y="200151"/>
                  </a:lnTo>
                  <a:lnTo>
                    <a:pt x="0" y="256215"/>
                  </a:lnTo>
                  <a:lnTo>
                    <a:pt x="9394" y="318415"/>
                  </a:lnTo>
                  <a:lnTo>
                    <a:pt x="26152" y="354438"/>
                  </a:lnTo>
                  <a:lnTo>
                    <a:pt x="39184" y="372388"/>
                  </a:lnTo>
                  <a:lnTo>
                    <a:pt x="59014" y="381925"/>
                  </a:lnTo>
                  <a:lnTo>
                    <a:pt x="83425" y="384994"/>
                  </a:lnTo>
                  <a:lnTo>
                    <a:pt x="109872" y="382458"/>
                  </a:lnTo>
                  <a:lnTo>
                    <a:pt x="134104" y="371192"/>
                  </a:lnTo>
                  <a:lnTo>
                    <a:pt x="164358" y="345119"/>
                  </a:lnTo>
                  <a:lnTo>
                    <a:pt x="172668" y="335364"/>
                  </a:lnTo>
                  <a:lnTo>
                    <a:pt x="181901" y="312048"/>
                  </a:lnTo>
                  <a:lnTo>
                    <a:pt x="184835" y="287256"/>
                  </a:lnTo>
                  <a:lnTo>
                    <a:pt x="182239" y="264540"/>
                  </a:lnTo>
                  <a:lnTo>
                    <a:pt x="176400" y="254739"/>
                  </a:lnTo>
                  <a:lnTo>
                    <a:pt x="157433" y="237609"/>
                  </a:lnTo>
                  <a:lnTo>
                    <a:pt x="120448" y="220401"/>
                  </a:lnTo>
                  <a:lnTo>
                    <a:pt x="96691" y="221179"/>
                  </a:lnTo>
                  <a:lnTo>
                    <a:pt x="75604" y="229323"/>
                  </a:lnTo>
                  <a:lnTo>
                    <a:pt x="2083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573623" y="2355021"/>
            <a:ext cx="416678" cy="403446"/>
            <a:chOff x="3573623" y="2355021"/>
            <a:chExt cx="416678" cy="403446"/>
          </a:xfrm>
        </p:grpSpPr>
        <p:sp>
          <p:nvSpPr>
            <p:cNvPr id="50" name="Freeform 49"/>
            <p:cNvSpPr/>
            <p:nvPr/>
          </p:nvSpPr>
          <p:spPr>
            <a:xfrm>
              <a:off x="3573623" y="2368911"/>
              <a:ext cx="16595" cy="389556"/>
            </a:xfrm>
            <a:custGeom>
              <a:avLst/>
              <a:gdLst/>
              <a:ahLst/>
              <a:cxnLst/>
              <a:rect l="0" t="0" r="0" b="0"/>
              <a:pathLst>
                <a:path w="16595" h="389556">
                  <a:moveTo>
                    <a:pt x="6066" y="0"/>
                  </a:moveTo>
                  <a:lnTo>
                    <a:pt x="2946" y="42692"/>
                  </a:lnTo>
                  <a:lnTo>
                    <a:pt x="0" y="65768"/>
                  </a:lnTo>
                  <a:lnTo>
                    <a:pt x="4521" y="128242"/>
                  </a:lnTo>
                  <a:lnTo>
                    <a:pt x="8728" y="182667"/>
                  </a:lnTo>
                  <a:lnTo>
                    <a:pt x="14263" y="240127"/>
                  </a:lnTo>
                  <a:lnTo>
                    <a:pt x="15904" y="291078"/>
                  </a:lnTo>
                  <a:lnTo>
                    <a:pt x="16458" y="350216"/>
                  </a:lnTo>
                  <a:lnTo>
                    <a:pt x="1659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16559" y="2355021"/>
              <a:ext cx="273742" cy="385285"/>
            </a:xfrm>
            <a:custGeom>
              <a:avLst/>
              <a:gdLst/>
              <a:ahLst/>
              <a:cxnLst/>
              <a:rect l="0" t="0" r="0" b="0"/>
              <a:pathLst>
                <a:path w="273742" h="385285">
                  <a:moveTo>
                    <a:pt x="0" y="98118"/>
                  </a:moveTo>
                  <a:lnTo>
                    <a:pt x="49498" y="38525"/>
                  </a:lnTo>
                  <a:lnTo>
                    <a:pt x="85687" y="11564"/>
                  </a:lnTo>
                  <a:lnTo>
                    <a:pt x="105934" y="1938"/>
                  </a:lnTo>
                  <a:lnTo>
                    <a:pt x="129750" y="0"/>
                  </a:lnTo>
                  <a:lnTo>
                    <a:pt x="153593" y="4207"/>
                  </a:lnTo>
                  <a:lnTo>
                    <a:pt x="171989" y="13876"/>
                  </a:lnTo>
                  <a:lnTo>
                    <a:pt x="184844" y="29092"/>
                  </a:lnTo>
                  <a:lnTo>
                    <a:pt x="202629" y="67456"/>
                  </a:lnTo>
                  <a:lnTo>
                    <a:pt x="208217" y="109570"/>
                  </a:lnTo>
                  <a:lnTo>
                    <a:pt x="202870" y="167798"/>
                  </a:lnTo>
                  <a:lnTo>
                    <a:pt x="197481" y="221240"/>
                  </a:lnTo>
                  <a:lnTo>
                    <a:pt x="180987" y="276679"/>
                  </a:lnTo>
                  <a:lnTo>
                    <a:pt x="150248" y="335279"/>
                  </a:lnTo>
                  <a:lnTo>
                    <a:pt x="129656" y="364790"/>
                  </a:lnTo>
                  <a:lnTo>
                    <a:pt x="103148" y="382763"/>
                  </a:lnTo>
                  <a:lnTo>
                    <a:pt x="83278" y="385284"/>
                  </a:lnTo>
                  <a:lnTo>
                    <a:pt x="63919" y="381336"/>
                  </a:lnTo>
                  <a:lnTo>
                    <a:pt x="47516" y="371782"/>
                  </a:lnTo>
                  <a:lnTo>
                    <a:pt x="35546" y="353497"/>
                  </a:lnTo>
                  <a:lnTo>
                    <a:pt x="28667" y="330943"/>
                  </a:lnTo>
                  <a:lnTo>
                    <a:pt x="31371" y="298515"/>
                  </a:lnTo>
                  <a:lnTo>
                    <a:pt x="36559" y="277261"/>
                  </a:lnTo>
                  <a:lnTo>
                    <a:pt x="49004" y="259236"/>
                  </a:lnTo>
                  <a:lnTo>
                    <a:pt x="57236" y="251154"/>
                  </a:lnTo>
                  <a:lnTo>
                    <a:pt x="78860" y="242173"/>
                  </a:lnTo>
                  <a:lnTo>
                    <a:pt x="104069" y="239352"/>
                  </a:lnTo>
                  <a:lnTo>
                    <a:pt x="166678" y="250064"/>
                  </a:lnTo>
                  <a:lnTo>
                    <a:pt x="223984" y="269831"/>
                  </a:lnTo>
                  <a:lnTo>
                    <a:pt x="273741" y="287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766132" y="2253157"/>
            <a:ext cx="2759656" cy="1400193"/>
            <a:chOff x="5766132" y="2253157"/>
            <a:chExt cx="2759656" cy="1400193"/>
          </a:xfrm>
        </p:grpSpPr>
        <p:sp>
          <p:nvSpPr>
            <p:cNvPr id="53" name="Freeform 52"/>
            <p:cNvSpPr/>
            <p:nvPr/>
          </p:nvSpPr>
          <p:spPr>
            <a:xfrm>
              <a:off x="6135670" y="2568953"/>
              <a:ext cx="353173" cy="367175"/>
            </a:xfrm>
            <a:custGeom>
              <a:avLst/>
              <a:gdLst/>
              <a:ahLst/>
              <a:cxnLst/>
              <a:rect l="0" t="0" r="0" b="0"/>
              <a:pathLst>
                <a:path w="353173" h="367175">
                  <a:moveTo>
                    <a:pt x="86672" y="0"/>
                  </a:moveTo>
                  <a:lnTo>
                    <a:pt x="71030" y="26386"/>
                  </a:lnTo>
                  <a:lnTo>
                    <a:pt x="52343" y="69206"/>
                  </a:lnTo>
                  <a:lnTo>
                    <a:pt x="14858" y="131634"/>
                  </a:lnTo>
                  <a:lnTo>
                    <a:pt x="9550" y="133380"/>
                  </a:lnTo>
                  <a:lnTo>
                    <a:pt x="4842" y="131034"/>
                  </a:lnTo>
                  <a:lnTo>
                    <a:pt x="533" y="125960"/>
                  </a:lnTo>
                  <a:lnTo>
                    <a:pt x="0" y="119068"/>
                  </a:lnTo>
                  <a:lnTo>
                    <a:pt x="5647" y="102052"/>
                  </a:lnTo>
                  <a:lnTo>
                    <a:pt x="21980" y="72742"/>
                  </a:lnTo>
                  <a:lnTo>
                    <a:pt x="56865" y="39802"/>
                  </a:lnTo>
                  <a:lnTo>
                    <a:pt x="89539" y="19072"/>
                  </a:lnTo>
                  <a:lnTo>
                    <a:pt x="134055" y="7341"/>
                  </a:lnTo>
                  <a:lnTo>
                    <a:pt x="191611" y="12672"/>
                  </a:lnTo>
                  <a:lnTo>
                    <a:pt x="217539" y="19670"/>
                  </a:lnTo>
                  <a:lnTo>
                    <a:pt x="236862" y="30579"/>
                  </a:lnTo>
                  <a:lnTo>
                    <a:pt x="242951" y="39103"/>
                  </a:lnTo>
                  <a:lnTo>
                    <a:pt x="249716" y="61053"/>
                  </a:lnTo>
                  <a:lnTo>
                    <a:pt x="246483" y="83287"/>
                  </a:lnTo>
                  <a:lnTo>
                    <a:pt x="231509" y="112415"/>
                  </a:lnTo>
                  <a:lnTo>
                    <a:pt x="217725" y="127171"/>
                  </a:lnTo>
                  <a:lnTo>
                    <a:pt x="197252" y="139716"/>
                  </a:lnTo>
                  <a:lnTo>
                    <a:pt x="198996" y="139937"/>
                  </a:lnTo>
                  <a:lnTo>
                    <a:pt x="203669" y="138915"/>
                  </a:lnTo>
                  <a:lnTo>
                    <a:pt x="246142" y="148592"/>
                  </a:lnTo>
                  <a:lnTo>
                    <a:pt x="287018" y="161673"/>
                  </a:lnTo>
                  <a:lnTo>
                    <a:pt x="304786" y="174800"/>
                  </a:lnTo>
                  <a:lnTo>
                    <a:pt x="341302" y="214698"/>
                  </a:lnTo>
                  <a:lnTo>
                    <a:pt x="351139" y="233462"/>
                  </a:lnTo>
                  <a:lnTo>
                    <a:pt x="353172" y="253499"/>
                  </a:lnTo>
                  <a:lnTo>
                    <a:pt x="344944" y="300548"/>
                  </a:lnTo>
                  <a:lnTo>
                    <a:pt x="329833" y="329907"/>
                  </a:lnTo>
                  <a:lnTo>
                    <a:pt x="304949" y="353424"/>
                  </a:lnTo>
                  <a:lnTo>
                    <a:pt x="282340" y="361798"/>
                  </a:lnTo>
                  <a:lnTo>
                    <a:pt x="229698" y="367174"/>
                  </a:lnTo>
                  <a:lnTo>
                    <a:pt x="167003" y="359831"/>
                  </a:lnTo>
                  <a:lnTo>
                    <a:pt x="1077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11813" y="3000621"/>
              <a:ext cx="431670" cy="10530"/>
            </a:xfrm>
            <a:custGeom>
              <a:avLst/>
              <a:gdLst/>
              <a:ahLst/>
              <a:cxnLst/>
              <a:rect l="0" t="0" r="0" b="0"/>
              <a:pathLst>
                <a:path w="431670" h="10530">
                  <a:moveTo>
                    <a:pt x="431669" y="0"/>
                  </a:moveTo>
                  <a:lnTo>
                    <a:pt x="382738" y="1"/>
                  </a:lnTo>
                  <a:lnTo>
                    <a:pt x="323607" y="1"/>
                  </a:lnTo>
                  <a:lnTo>
                    <a:pt x="275388" y="1"/>
                  </a:lnTo>
                  <a:lnTo>
                    <a:pt x="224056" y="1"/>
                  </a:lnTo>
                  <a:lnTo>
                    <a:pt x="171802" y="1"/>
                  </a:lnTo>
                  <a:lnTo>
                    <a:pt x="119275" y="5590"/>
                  </a:lnTo>
                  <a:lnTo>
                    <a:pt x="66666" y="9065"/>
                  </a:lnTo>
                  <a:lnTo>
                    <a:pt x="3781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43440" y="311643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193" y="139206"/>
                  </a:lnTo>
                  <a:lnTo>
                    <a:pt x="38" y="201932"/>
                  </a:lnTo>
                  <a:lnTo>
                    <a:pt x="8" y="25938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58139" y="3179606"/>
              <a:ext cx="185302" cy="206087"/>
            </a:xfrm>
            <a:custGeom>
              <a:avLst/>
              <a:gdLst/>
              <a:ahLst/>
              <a:cxnLst/>
              <a:rect l="0" t="0" r="0" b="0"/>
              <a:pathLst>
                <a:path w="185302" h="206087">
                  <a:moveTo>
                    <a:pt x="185301" y="63171"/>
                  </a:moveTo>
                  <a:lnTo>
                    <a:pt x="131426" y="99088"/>
                  </a:lnTo>
                  <a:lnTo>
                    <a:pt x="70549" y="140452"/>
                  </a:lnTo>
                  <a:lnTo>
                    <a:pt x="38805" y="171590"/>
                  </a:lnTo>
                  <a:lnTo>
                    <a:pt x="10005" y="205600"/>
                  </a:lnTo>
                  <a:lnTo>
                    <a:pt x="5266" y="206086"/>
                  </a:lnTo>
                  <a:lnTo>
                    <a:pt x="2106" y="201732"/>
                  </a:lnTo>
                  <a:lnTo>
                    <a:pt x="0" y="194149"/>
                  </a:lnTo>
                  <a:lnTo>
                    <a:pt x="2625" y="161121"/>
                  </a:lnTo>
                  <a:lnTo>
                    <a:pt x="14164" y="102586"/>
                  </a:lnTo>
                  <a:lnTo>
                    <a:pt x="24898" y="43145"/>
                  </a:lnTo>
                  <a:lnTo>
                    <a:pt x="379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75109" y="2800580"/>
              <a:ext cx="403496" cy="442198"/>
            </a:xfrm>
            <a:custGeom>
              <a:avLst/>
              <a:gdLst/>
              <a:ahLst/>
              <a:cxnLst/>
              <a:rect l="0" t="0" r="0" b="0"/>
              <a:pathLst>
                <a:path w="403496" h="442198">
                  <a:moveTo>
                    <a:pt x="0" y="0"/>
                  </a:moveTo>
                  <a:lnTo>
                    <a:pt x="11178" y="22357"/>
                  </a:lnTo>
                  <a:lnTo>
                    <a:pt x="32263" y="39572"/>
                  </a:lnTo>
                  <a:lnTo>
                    <a:pt x="87871" y="69688"/>
                  </a:lnTo>
                  <a:lnTo>
                    <a:pt x="151152" y="90931"/>
                  </a:lnTo>
                  <a:lnTo>
                    <a:pt x="209925" y="113325"/>
                  </a:lnTo>
                  <a:lnTo>
                    <a:pt x="261005" y="129360"/>
                  </a:lnTo>
                  <a:lnTo>
                    <a:pt x="323897" y="147334"/>
                  </a:lnTo>
                  <a:lnTo>
                    <a:pt x="378698" y="164938"/>
                  </a:lnTo>
                  <a:lnTo>
                    <a:pt x="399937" y="171962"/>
                  </a:lnTo>
                  <a:lnTo>
                    <a:pt x="403495" y="175472"/>
                  </a:lnTo>
                  <a:lnTo>
                    <a:pt x="402358" y="178983"/>
                  </a:lnTo>
                  <a:lnTo>
                    <a:pt x="375315" y="198611"/>
                  </a:lnTo>
                  <a:lnTo>
                    <a:pt x="314442" y="223567"/>
                  </a:lnTo>
                  <a:lnTo>
                    <a:pt x="259423" y="255251"/>
                  </a:lnTo>
                  <a:lnTo>
                    <a:pt x="205835" y="286900"/>
                  </a:lnTo>
                  <a:lnTo>
                    <a:pt x="145660" y="338221"/>
                  </a:lnTo>
                  <a:lnTo>
                    <a:pt x="85616" y="384138"/>
                  </a:lnTo>
                  <a:lnTo>
                    <a:pt x="26768" y="42799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29203" y="2477618"/>
              <a:ext cx="227536" cy="428248"/>
            </a:xfrm>
            <a:custGeom>
              <a:avLst/>
              <a:gdLst/>
              <a:ahLst/>
              <a:cxnLst/>
              <a:rect l="0" t="0" r="0" b="0"/>
              <a:pathLst>
                <a:path w="227536" h="428248">
                  <a:moveTo>
                    <a:pt x="188185" y="165035"/>
                  </a:moveTo>
                  <a:lnTo>
                    <a:pt x="204953" y="159445"/>
                  </a:lnTo>
                  <a:lnTo>
                    <a:pt x="216305" y="147343"/>
                  </a:lnTo>
                  <a:lnTo>
                    <a:pt x="220970" y="139202"/>
                  </a:lnTo>
                  <a:lnTo>
                    <a:pt x="227535" y="99799"/>
                  </a:lnTo>
                  <a:lnTo>
                    <a:pt x="222832" y="74040"/>
                  </a:lnTo>
                  <a:lnTo>
                    <a:pt x="200749" y="28907"/>
                  </a:lnTo>
                  <a:lnTo>
                    <a:pt x="184410" y="13676"/>
                  </a:lnTo>
                  <a:lnTo>
                    <a:pt x="164281" y="4177"/>
                  </a:lnTo>
                  <a:lnTo>
                    <a:pt x="127810" y="0"/>
                  </a:lnTo>
                  <a:lnTo>
                    <a:pt x="105199" y="3168"/>
                  </a:lnTo>
                  <a:lnTo>
                    <a:pt x="67151" y="22708"/>
                  </a:lnTo>
                  <a:lnTo>
                    <a:pt x="29183" y="67987"/>
                  </a:lnTo>
                  <a:lnTo>
                    <a:pt x="13793" y="90317"/>
                  </a:lnTo>
                  <a:lnTo>
                    <a:pt x="3152" y="133797"/>
                  </a:lnTo>
                  <a:lnTo>
                    <a:pt x="0" y="178136"/>
                  </a:lnTo>
                  <a:lnTo>
                    <a:pt x="5502" y="200493"/>
                  </a:lnTo>
                  <a:lnTo>
                    <a:pt x="28097" y="233910"/>
                  </a:lnTo>
                  <a:lnTo>
                    <a:pt x="47625" y="242439"/>
                  </a:lnTo>
                  <a:lnTo>
                    <a:pt x="70732" y="245060"/>
                  </a:lnTo>
                  <a:lnTo>
                    <a:pt x="92699" y="242325"/>
                  </a:lnTo>
                  <a:lnTo>
                    <a:pt x="111042" y="234091"/>
                  </a:lnTo>
                  <a:lnTo>
                    <a:pt x="141882" y="209741"/>
                  </a:lnTo>
                  <a:lnTo>
                    <a:pt x="163418" y="183740"/>
                  </a:lnTo>
                  <a:lnTo>
                    <a:pt x="169334" y="181014"/>
                  </a:lnTo>
                  <a:lnTo>
                    <a:pt x="174448" y="182707"/>
                  </a:lnTo>
                  <a:lnTo>
                    <a:pt x="183250" y="193946"/>
                  </a:lnTo>
                  <a:lnTo>
                    <a:pt x="191061" y="210639"/>
                  </a:lnTo>
                  <a:lnTo>
                    <a:pt x="196447" y="250947"/>
                  </a:lnTo>
                  <a:lnTo>
                    <a:pt x="191030" y="309733"/>
                  </a:lnTo>
                  <a:lnTo>
                    <a:pt x="191866" y="370218"/>
                  </a:lnTo>
                  <a:lnTo>
                    <a:pt x="209243" y="428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75233" y="2942390"/>
              <a:ext cx="473783" cy="16118"/>
            </a:xfrm>
            <a:custGeom>
              <a:avLst/>
              <a:gdLst/>
              <a:ahLst/>
              <a:cxnLst/>
              <a:rect l="0" t="0" r="0" b="0"/>
              <a:pathLst>
                <a:path w="473783" h="16118">
                  <a:moveTo>
                    <a:pt x="473782" y="5589"/>
                  </a:moveTo>
                  <a:lnTo>
                    <a:pt x="457015" y="0"/>
                  </a:lnTo>
                  <a:lnTo>
                    <a:pt x="409162" y="3272"/>
                  </a:lnTo>
                  <a:lnTo>
                    <a:pt x="356760" y="4902"/>
                  </a:lnTo>
                  <a:lnTo>
                    <a:pt x="309387" y="6555"/>
                  </a:lnTo>
                  <a:lnTo>
                    <a:pt x="257657" y="12764"/>
                  </a:lnTo>
                  <a:lnTo>
                    <a:pt x="198395" y="15124"/>
                  </a:lnTo>
                  <a:lnTo>
                    <a:pt x="137552" y="15823"/>
                  </a:lnTo>
                  <a:lnTo>
                    <a:pt x="80791" y="16030"/>
                  </a:lnTo>
                  <a:lnTo>
                    <a:pt x="18039" y="16100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01575" y="307432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0528" y="58617"/>
                  </a:lnTo>
                  <a:lnTo>
                    <a:pt x="10528" y="112791"/>
                  </a:lnTo>
                  <a:lnTo>
                    <a:pt x="10528" y="168552"/>
                  </a:lnTo>
                  <a:lnTo>
                    <a:pt x="3293" y="2314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30010" y="3084849"/>
              <a:ext cx="156439" cy="287287"/>
            </a:xfrm>
            <a:custGeom>
              <a:avLst/>
              <a:gdLst/>
              <a:ahLst/>
              <a:cxnLst/>
              <a:rect l="0" t="0" r="0" b="0"/>
              <a:pathLst>
                <a:path w="156439" h="287287">
                  <a:moveTo>
                    <a:pt x="82135" y="0"/>
                  </a:moveTo>
                  <a:lnTo>
                    <a:pt x="47388" y="37087"/>
                  </a:lnTo>
                  <a:lnTo>
                    <a:pt x="26490" y="90542"/>
                  </a:lnTo>
                  <a:lnTo>
                    <a:pt x="8503" y="149964"/>
                  </a:lnTo>
                  <a:lnTo>
                    <a:pt x="0" y="204058"/>
                  </a:lnTo>
                  <a:lnTo>
                    <a:pt x="4117" y="240226"/>
                  </a:lnTo>
                  <a:lnTo>
                    <a:pt x="12756" y="259236"/>
                  </a:lnTo>
                  <a:lnTo>
                    <a:pt x="18334" y="267580"/>
                  </a:lnTo>
                  <a:lnTo>
                    <a:pt x="33892" y="279972"/>
                  </a:lnTo>
                  <a:lnTo>
                    <a:pt x="42954" y="284914"/>
                  </a:lnTo>
                  <a:lnTo>
                    <a:pt x="62381" y="287286"/>
                  </a:lnTo>
                  <a:lnTo>
                    <a:pt x="103449" y="279276"/>
                  </a:lnTo>
                  <a:lnTo>
                    <a:pt x="129264" y="264203"/>
                  </a:lnTo>
                  <a:lnTo>
                    <a:pt x="151731" y="239329"/>
                  </a:lnTo>
                  <a:lnTo>
                    <a:pt x="155438" y="229743"/>
                  </a:lnTo>
                  <a:lnTo>
                    <a:pt x="156438" y="209733"/>
                  </a:lnTo>
                  <a:lnTo>
                    <a:pt x="149864" y="192261"/>
                  </a:lnTo>
                  <a:lnTo>
                    <a:pt x="144835" y="184326"/>
                  </a:lnTo>
                  <a:lnTo>
                    <a:pt x="129889" y="172390"/>
                  </a:lnTo>
                  <a:lnTo>
                    <a:pt x="110378" y="164355"/>
                  </a:lnTo>
                  <a:lnTo>
                    <a:pt x="86109" y="160785"/>
                  </a:lnTo>
                  <a:lnTo>
                    <a:pt x="62844" y="165437"/>
                  </a:lnTo>
                  <a:lnTo>
                    <a:pt x="1896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66132" y="2253157"/>
              <a:ext cx="2759656" cy="1400193"/>
            </a:xfrm>
            <a:custGeom>
              <a:avLst/>
              <a:gdLst/>
              <a:ahLst/>
              <a:cxnLst/>
              <a:rect l="0" t="0" r="0" b="0"/>
              <a:pathLst>
                <a:path w="2759656" h="1400193">
                  <a:moveTo>
                    <a:pt x="1509060" y="73641"/>
                  </a:moveTo>
                  <a:lnTo>
                    <a:pt x="1454915" y="59068"/>
                  </a:lnTo>
                  <a:lnTo>
                    <a:pt x="1399968" y="39826"/>
                  </a:lnTo>
                  <a:lnTo>
                    <a:pt x="1338370" y="21167"/>
                  </a:lnTo>
                  <a:lnTo>
                    <a:pt x="1284010" y="12582"/>
                  </a:lnTo>
                  <a:lnTo>
                    <a:pt x="1228213" y="9717"/>
                  </a:lnTo>
                  <a:lnTo>
                    <a:pt x="1169011" y="2219"/>
                  </a:lnTo>
                  <a:lnTo>
                    <a:pt x="1118576" y="616"/>
                  </a:lnTo>
                  <a:lnTo>
                    <a:pt x="1066588" y="141"/>
                  </a:lnTo>
                  <a:lnTo>
                    <a:pt x="1014139" y="0"/>
                  </a:lnTo>
                  <a:lnTo>
                    <a:pt x="961553" y="3078"/>
                  </a:lnTo>
                  <a:lnTo>
                    <a:pt x="908928" y="8279"/>
                  </a:lnTo>
                  <a:lnTo>
                    <a:pt x="853170" y="12940"/>
                  </a:lnTo>
                  <a:lnTo>
                    <a:pt x="795316" y="21730"/>
                  </a:lnTo>
                  <a:lnTo>
                    <a:pt x="738009" y="31743"/>
                  </a:lnTo>
                  <a:lnTo>
                    <a:pt x="679696" y="42119"/>
                  </a:lnTo>
                  <a:lnTo>
                    <a:pt x="625373" y="55722"/>
                  </a:lnTo>
                  <a:lnTo>
                    <a:pt x="569113" y="71451"/>
                  </a:lnTo>
                  <a:lnTo>
                    <a:pt x="514230" y="86640"/>
                  </a:lnTo>
                  <a:lnTo>
                    <a:pt x="465212" y="109078"/>
                  </a:lnTo>
                  <a:lnTo>
                    <a:pt x="413644" y="134833"/>
                  </a:lnTo>
                  <a:lnTo>
                    <a:pt x="364439" y="160402"/>
                  </a:lnTo>
                  <a:lnTo>
                    <a:pt x="317104" y="187085"/>
                  </a:lnTo>
                  <a:lnTo>
                    <a:pt x="272274" y="212929"/>
                  </a:lnTo>
                  <a:lnTo>
                    <a:pt x="220096" y="253103"/>
                  </a:lnTo>
                  <a:lnTo>
                    <a:pt x="165898" y="287598"/>
                  </a:lnTo>
                  <a:lnTo>
                    <a:pt x="109360" y="337299"/>
                  </a:lnTo>
                  <a:lnTo>
                    <a:pt x="64538" y="397887"/>
                  </a:lnTo>
                  <a:lnTo>
                    <a:pt x="40681" y="430976"/>
                  </a:lnTo>
                  <a:lnTo>
                    <a:pt x="11026" y="487678"/>
                  </a:lnTo>
                  <a:lnTo>
                    <a:pt x="0" y="541029"/>
                  </a:lnTo>
                  <a:lnTo>
                    <a:pt x="3102" y="601291"/>
                  </a:lnTo>
                  <a:lnTo>
                    <a:pt x="11430" y="662430"/>
                  </a:lnTo>
                  <a:lnTo>
                    <a:pt x="22476" y="715770"/>
                  </a:lnTo>
                  <a:lnTo>
                    <a:pt x="47680" y="777649"/>
                  </a:lnTo>
                  <a:lnTo>
                    <a:pt x="77920" y="831508"/>
                  </a:lnTo>
                  <a:lnTo>
                    <a:pt x="119363" y="891727"/>
                  </a:lnTo>
                  <a:lnTo>
                    <a:pt x="164537" y="948155"/>
                  </a:lnTo>
                  <a:lnTo>
                    <a:pt x="216524" y="1002400"/>
                  </a:lnTo>
                  <a:lnTo>
                    <a:pt x="274258" y="1051918"/>
                  </a:lnTo>
                  <a:lnTo>
                    <a:pt x="329477" y="1090818"/>
                  </a:lnTo>
                  <a:lnTo>
                    <a:pt x="382459" y="1131628"/>
                  </a:lnTo>
                  <a:lnTo>
                    <a:pt x="443551" y="1168327"/>
                  </a:lnTo>
                  <a:lnTo>
                    <a:pt x="506954" y="1197799"/>
                  </a:lnTo>
                  <a:lnTo>
                    <a:pt x="558997" y="1224977"/>
                  </a:lnTo>
                  <a:lnTo>
                    <a:pt x="614337" y="1249756"/>
                  </a:lnTo>
                  <a:lnTo>
                    <a:pt x="670329" y="1271852"/>
                  </a:lnTo>
                  <a:lnTo>
                    <a:pt x="727618" y="1297577"/>
                  </a:lnTo>
                  <a:lnTo>
                    <a:pt x="776963" y="1311194"/>
                  </a:lnTo>
                  <a:lnTo>
                    <a:pt x="827458" y="1322637"/>
                  </a:lnTo>
                  <a:lnTo>
                    <a:pt x="890155" y="1336984"/>
                  </a:lnTo>
                  <a:lnTo>
                    <a:pt x="941195" y="1347567"/>
                  </a:lnTo>
                  <a:lnTo>
                    <a:pt x="993363" y="1358111"/>
                  </a:lnTo>
                  <a:lnTo>
                    <a:pt x="1042745" y="1365524"/>
                  </a:lnTo>
                  <a:lnTo>
                    <a:pt x="1090133" y="1370840"/>
                  </a:lnTo>
                  <a:lnTo>
                    <a:pt x="1152958" y="1377528"/>
                  </a:lnTo>
                  <a:lnTo>
                    <a:pt x="1201817" y="1384276"/>
                  </a:lnTo>
                  <a:lnTo>
                    <a:pt x="1253338" y="1388095"/>
                  </a:lnTo>
                  <a:lnTo>
                    <a:pt x="1311238" y="1389226"/>
                  </a:lnTo>
                  <a:lnTo>
                    <a:pt x="1367258" y="1395151"/>
                  </a:lnTo>
                  <a:lnTo>
                    <a:pt x="1426490" y="1398726"/>
                  </a:lnTo>
                  <a:lnTo>
                    <a:pt x="1488494" y="1399785"/>
                  </a:lnTo>
                  <a:lnTo>
                    <a:pt x="1545730" y="1400099"/>
                  </a:lnTo>
                  <a:lnTo>
                    <a:pt x="1605323" y="1400192"/>
                  </a:lnTo>
                  <a:lnTo>
                    <a:pt x="1661844" y="1394631"/>
                  </a:lnTo>
                  <a:lnTo>
                    <a:pt x="1715636" y="1391163"/>
                  </a:lnTo>
                  <a:lnTo>
                    <a:pt x="1774208" y="1384546"/>
                  </a:lnTo>
                  <a:lnTo>
                    <a:pt x="1830427" y="1380766"/>
                  </a:lnTo>
                  <a:lnTo>
                    <a:pt x="1884130" y="1374057"/>
                  </a:lnTo>
                  <a:lnTo>
                    <a:pt x="1942675" y="1370249"/>
                  </a:lnTo>
                  <a:lnTo>
                    <a:pt x="1998887" y="1363532"/>
                  </a:lnTo>
                  <a:lnTo>
                    <a:pt x="2052587" y="1354132"/>
                  </a:lnTo>
                  <a:lnTo>
                    <a:pt x="2115898" y="1333240"/>
                  </a:lnTo>
                  <a:lnTo>
                    <a:pt x="2165115" y="1319291"/>
                  </a:lnTo>
                  <a:lnTo>
                    <a:pt x="2227380" y="1297328"/>
                  </a:lnTo>
                  <a:lnTo>
                    <a:pt x="2290070" y="1275790"/>
                  </a:lnTo>
                  <a:lnTo>
                    <a:pt x="2347512" y="1249005"/>
                  </a:lnTo>
                  <a:lnTo>
                    <a:pt x="2403919" y="1221184"/>
                  </a:lnTo>
                  <a:lnTo>
                    <a:pt x="2460122" y="1187569"/>
                  </a:lnTo>
                  <a:lnTo>
                    <a:pt x="2515114" y="1154370"/>
                  </a:lnTo>
                  <a:lnTo>
                    <a:pt x="2571821" y="1110534"/>
                  </a:lnTo>
                  <a:lnTo>
                    <a:pt x="2629965" y="1052314"/>
                  </a:lnTo>
                  <a:lnTo>
                    <a:pt x="2666913" y="991752"/>
                  </a:lnTo>
                  <a:lnTo>
                    <a:pt x="2701082" y="930023"/>
                  </a:lnTo>
                  <a:lnTo>
                    <a:pt x="2728314" y="868688"/>
                  </a:lnTo>
                  <a:lnTo>
                    <a:pt x="2745645" y="821063"/>
                  </a:lnTo>
                  <a:lnTo>
                    <a:pt x="2756250" y="759597"/>
                  </a:lnTo>
                  <a:lnTo>
                    <a:pt x="2759655" y="708960"/>
                  </a:lnTo>
                  <a:lnTo>
                    <a:pt x="2752737" y="647594"/>
                  </a:lnTo>
                  <a:lnTo>
                    <a:pt x="2734871" y="592729"/>
                  </a:lnTo>
                  <a:lnTo>
                    <a:pt x="2711931" y="539951"/>
                  </a:lnTo>
                  <a:lnTo>
                    <a:pt x="2701115" y="517196"/>
                  </a:lnTo>
                  <a:lnTo>
                    <a:pt x="2661176" y="457785"/>
                  </a:lnTo>
                  <a:lnTo>
                    <a:pt x="2616879" y="400698"/>
                  </a:lnTo>
                  <a:lnTo>
                    <a:pt x="2581346" y="358043"/>
                  </a:lnTo>
                  <a:lnTo>
                    <a:pt x="2518657" y="313618"/>
                  </a:lnTo>
                  <a:lnTo>
                    <a:pt x="2463419" y="273252"/>
                  </a:lnTo>
                  <a:lnTo>
                    <a:pt x="2406277" y="238719"/>
                  </a:lnTo>
                  <a:lnTo>
                    <a:pt x="2356958" y="210680"/>
                  </a:lnTo>
                  <a:lnTo>
                    <a:pt x="2305300" y="187034"/>
                  </a:lnTo>
                  <a:lnTo>
                    <a:pt x="2252950" y="165211"/>
                  </a:lnTo>
                  <a:lnTo>
                    <a:pt x="2199224" y="145096"/>
                  </a:lnTo>
                  <a:lnTo>
                    <a:pt x="2140541" y="130038"/>
                  </a:lnTo>
                  <a:lnTo>
                    <a:pt x="2084420" y="112448"/>
                  </a:lnTo>
                  <a:lnTo>
                    <a:pt x="2023857" y="99307"/>
                  </a:lnTo>
                  <a:lnTo>
                    <a:pt x="1961459" y="88004"/>
                  </a:lnTo>
                  <a:lnTo>
                    <a:pt x="1919526" y="80804"/>
                  </a:lnTo>
                  <a:lnTo>
                    <a:pt x="1874372" y="76825"/>
                  </a:lnTo>
                  <a:lnTo>
                    <a:pt x="1828178" y="73886"/>
                  </a:lnTo>
                  <a:lnTo>
                    <a:pt x="1784252" y="68680"/>
                  </a:lnTo>
                  <a:lnTo>
                    <a:pt x="1725648" y="64762"/>
                  </a:lnTo>
                  <a:lnTo>
                    <a:pt x="1695399" y="63845"/>
                  </a:lnTo>
                  <a:lnTo>
                    <a:pt x="1656459" y="63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453139" y="3919337"/>
            <a:ext cx="1558219" cy="842538"/>
            <a:chOff x="2453139" y="3919337"/>
            <a:chExt cx="1558219" cy="842538"/>
          </a:xfrm>
        </p:grpSpPr>
        <p:sp>
          <p:nvSpPr>
            <p:cNvPr id="64" name="Freeform 63"/>
            <p:cNvSpPr/>
            <p:nvPr/>
          </p:nvSpPr>
          <p:spPr>
            <a:xfrm>
              <a:off x="2470967" y="3919337"/>
              <a:ext cx="192743" cy="260477"/>
            </a:xfrm>
            <a:custGeom>
              <a:avLst/>
              <a:gdLst/>
              <a:ahLst/>
              <a:cxnLst/>
              <a:rect l="0" t="0" r="0" b="0"/>
              <a:pathLst>
                <a:path w="192743" h="260477">
                  <a:moveTo>
                    <a:pt x="192742" y="113077"/>
                  </a:moveTo>
                  <a:lnTo>
                    <a:pt x="173614" y="60372"/>
                  </a:lnTo>
                  <a:lnTo>
                    <a:pt x="154970" y="36889"/>
                  </a:lnTo>
                  <a:lnTo>
                    <a:pt x="127738" y="16284"/>
                  </a:lnTo>
                  <a:lnTo>
                    <a:pt x="96273" y="3419"/>
                  </a:lnTo>
                  <a:lnTo>
                    <a:pt x="71098" y="0"/>
                  </a:lnTo>
                  <a:lnTo>
                    <a:pt x="50551" y="4719"/>
                  </a:lnTo>
                  <a:lnTo>
                    <a:pt x="33620" y="15785"/>
                  </a:lnTo>
                  <a:lnTo>
                    <a:pt x="12104" y="41746"/>
                  </a:lnTo>
                  <a:lnTo>
                    <a:pt x="2104" y="61487"/>
                  </a:lnTo>
                  <a:lnTo>
                    <a:pt x="0" y="88199"/>
                  </a:lnTo>
                  <a:lnTo>
                    <a:pt x="4134" y="117228"/>
                  </a:lnTo>
                  <a:lnTo>
                    <a:pt x="19615" y="152131"/>
                  </a:lnTo>
                  <a:lnTo>
                    <a:pt x="32349" y="169819"/>
                  </a:lnTo>
                  <a:lnTo>
                    <a:pt x="52046" y="179240"/>
                  </a:lnTo>
                  <a:lnTo>
                    <a:pt x="63850" y="181752"/>
                  </a:lnTo>
                  <a:lnTo>
                    <a:pt x="74059" y="181087"/>
                  </a:lnTo>
                  <a:lnTo>
                    <a:pt x="91641" y="174110"/>
                  </a:lnTo>
                  <a:lnTo>
                    <a:pt x="136342" y="137148"/>
                  </a:lnTo>
                  <a:lnTo>
                    <a:pt x="139934" y="136143"/>
                  </a:lnTo>
                  <a:lnTo>
                    <a:pt x="141159" y="138983"/>
                  </a:lnTo>
                  <a:lnTo>
                    <a:pt x="141740" y="152667"/>
                  </a:lnTo>
                  <a:lnTo>
                    <a:pt x="149227" y="212860"/>
                  </a:lnTo>
                  <a:lnTo>
                    <a:pt x="150628" y="260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53139" y="4295626"/>
              <a:ext cx="389556" cy="21059"/>
            </a:xfrm>
            <a:custGeom>
              <a:avLst/>
              <a:gdLst/>
              <a:ahLst/>
              <a:cxnLst/>
              <a:rect l="0" t="0" r="0" b="0"/>
              <a:pathLst>
                <a:path w="389556" h="21059">
                  <a:moveTo>
                    <a:pt x="389555" y="0"/>
                  </a:moveTo>
                  <a:lnTo>
                    <a:pt x="340624" y="0"/>
                  </a:lnTo>
                  <a:lnTo>
                    <a:pt x="281494" y="5590"/>
                  </a:lnTo>
                  <a:lnTo>
                    <a:pt x="224753" y="10723"/>
                  </a:lnTo>
                  <a:lnTo>
                    <a:pt x="165366" y="18670"/>
                  </a:lnTo>
                  <a:lnTo>
                    <a:pt x="103245" y="20586"/>
                  </a:lnTo>
                  <a:lnTo>
                    <a:pt x="47084" y="2096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90010" y="4411440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8211" y="181026"/>
                  </a:lnTo>
                  <a:lnTo>
                    <a:pt x="23333" y="215464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98275" y="4443026"/>
              <a:ext cx="131088" cy="183118"/>
            </a:xfrm>
            <a:custGeom>
              <a:avLst/>
              <a:gdLst/>
              <a:ahLst/>
              <a:cxnLst/>
              <a:rect l="0" t="0" r="0" b="0"/>
              <a:pathLst>
                <a:path w="131088" h="183118">
                  <a:moveTo>
                    <a:pt x="60191" y="0"/>
                  </a:moveTo>
                  <a:lnTo>
                    <a:pt x="43423" y="5589"/>
                  </a:lnTo>
                  <a:lnTo>
                    <a:pt x="28952" y="17692"/>
                  </a:lnTo>
                  <a:lnTo>
                    <a:pt x="15891" y="35938"/>
                  </a:lnTo>
                  <a:lnTo>
                    <a:pt x="3131" y="72519"/>
                  </a:lnTo>
                  <a:lnTo>
                    <a:pt x="0" y="111824"/>
                  </a:lnTo>
                  <a:lnTo>
                    <a:pt x="7132" y="146217"/>
                  </a:lnTo>
                  <a:lnTo>
                    <a:pt x="17502" y="167930"/>
                  </a:lnTo>
                  <a:lnTo>
                    <a:pt x="27052" y="175124"/>
                  </a:lnTo>
                  <a:lnTo>
                    <a:pt x="53262" y="183117"/>
                  </a:lnTo>
                  <a:lnTo>
                    <a:pt x="75049" y="180431"/>
                  </a:lnTo>
                  <a:lnTo>
                    <a:pt x="100468" y="165765"/>
                  </a:lnTo>
                  <a:lnTo>
                    <a:pt x="114357" y="152052"/>
                  </a:lnTo>
                  <a:lnTo>
                    <a:pt x="124429" y="134259"/>
                  </a:lnTo>
                  <a:lnTo>
                    <a:pt x="131087" y="98922"/>
                  </a:lnTo>
                  <a:lnTo>
                    <a:pt x="127342" y="90514"/>
                  </a:lnTo>
                  <a:lnTo>
                    <a:pt x="120166" y="84909"/>
                  </a:lnTo>
                  <a:lnTo>
                    <a:pt x="110703" y="81172"/>
                  </a:lnTo>
                  <a:lnTo>
                    <a:pt x="100885" y="81021"/>
                  </a:lnTo>
                  <a:lnTo>
                    <a:pt x="70299" y="91986"/>
                  </a:lnTo>
                  <a:lnTo>
                    <a:pt x="42519" y="108883"/>
                  </a:lnTo>
                  <a:lnTo>
                    <a:pt x="28605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21678" y="416928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2" y="8333"/>
                  </a:lnTo>
                  <a:lnTo>
                    <a:pt x="55889" y="156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53264" y="4290037"/>
              <a:ext cx="178985" cy="26648"/>
            </a:xfrm>
            <a:custGeom>
              <a:avLst/>
              <a:gdLst/>
              <a:ahLst/>
              <a:cxnLst/>
              <a:rect l="0" t="0" r="0" b="0"/>
              <a:pathLst>
                <a:path w="178985" h="26648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7155" y="13309"/>
                  </a:lnTo>
                  <a:lnTo>
                    <a:pt x="26382" y="2465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86930" y="3944430"/>
              <a:ext cx="171744" cy="161685"/>
            </a:xfrm>
            <a:custGeom>
              <a:avLst/>
              <a:gdLst/>
              <a:ahLst/>
              <a:cxnLst/>
              <a:rect l="0" t="0" r="0" b="0"/>
              <a:pathLst>
                <a:path w="171744" h="161685">
                  <a:moveTo>
                    <a:pt x="171743" y="87984"/>
                  </a:moveTo>
                  <a:lnTo>
                    <a:pt x="157171" y="45293"/>
                  </a:lnTo>
                  <a:lnTo>
                    <a:pt x="151500" y="34957"/>
                  </a:lnTo>
                  <a:lnTo>
                    <a:pt x="135840" y="20353"/>
                  </a:lnTo>
                  <a:lnTo>
                    <a:pt x="97191" y="1445"/>
                  </a:lnTo>
                  <a:lnTo>
                    <a:pt x="76608" y="0"/>
                  </a:lnTo>
                  <a:lnTo>
                    <a:pt x="56931" y="4426"/>
                  </a:lnTo>
                  <a:lnTo>
                    <a:pt x="40387" y="14193"/>
                  </a:lnTo>
                  <a:lnTo>
                    <a:pt x="17919" y="38434"/>
                  </a:lnTo>
                  <a:lnTo>
                    <a:pt x="2033" y="73432"/>
                  </a:lnTo>
                  <a:lnTo>
                    <a:pt x="0" y="96725"/>
                  </a:lnTo>
                  <a:lnTo>
                    <a:pt x="4166" y="117605"/>
                  </a:lnTo>
                  <a:lnTo>
                    <a:pt x="24344" y="161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84974" y="4059258"/>
              <a:ext cx="63172" cy="215313"/>
            </a:xfrm>
            <a:custGeom>
              <a:avLst/>
              <a:gdLst/>
              <a:ahLst/>
              <a:cxnLst/>
              <a:rect l="0" t="0" r="0" b="0"/>
              <a:pathLst>
                <a:path w="63172" h="215313">
                  <a:moveTo>
                    <a:pt x="0" y="46856"/>
                  </a:moveTo>
                  <a:lnTo>
                    <a:pt x="23719" y="2893"/>
                  </a:lnTo>
                  <a:lnTo>
                    <a:pt x="27511" y="0"/>
                  </a:lnTo>
                  <a:lnTo>
                    <a:pt x="31209" y="1580"/>
                  </a:lnTo>
                  <a:lnTo>
                    <a:pt x="38437" y="12696"/>
                  </a:lnTo>
                  <a:lnTo>
                    <a:pt x="47914" y="39854"/>
                  </a:lnTo>
                  <a:lnTo>
                    <a:pt x="54828" y="93479"/>
                  </a:lnTo>
                  <a:lnTo>
                    <a:pt x="61523" y="154461"/>
                  </a:lnTo>
                  <a:lnTo>
                    <a:pt x="63171" y="215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69160" y="4265938"/>
              <a:ext cx="442198" cy="40218"/>
            </a:xfrm>
            <a:custGeom>
              <a:avLst/>
              <a:gdLst/>
              <a:ahLst/>
              <a:cxnLst/>
              <a:rect l="0" t="0" r="0" b="0"/>
              <a:pathLst>
                <a:path w="442198" h="40218">
                  <a:moveTo>
                    <a:pt x="442197" y="19160"/>
                  </a:moveTo>
                  <a:lnTo>
                    <a:pt x="392645" y="4506"/>
                  </a:lnTo>
                  <a:lnTo>
                    <a:pt x="342117" y="0"/>
                  </a:lnTo>
                  <a:lnTo>
                    <a:pt x="278972" y="6883"/>
                  </a:lnTo>
                  <a:lnTo>
                    <a:pt x="218319" y="16388"/>
                  </a:lnTo>
                  <a:lnTo>
                    <a:pt x="155949" y="24202"/>
                  </a:lnTo>
                  <a:lnTo>
                    <a:pt x="107169" y="33652"/>
                  </a:lnTo>
                  <a:lnTo>
                    <a:pt x="47859" y="38920"/>
                  </a:lnTo>
                  <a:lnTo>
                    <a:pt x="0" y="40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86437" y="4400911"/>
              <a:ext cx="19595" cy="305328"/>
            </a:xfrm>
            <a:custGeom>
              <a:avLst/>
              <a:gdLst/>
              <a:ahLst/>
              <a:cxnLst/>
              <a:rect l="0" t="0" r="0" b="0"/>
              <a:pathLst>
                <a:path w="19595" h="305328">
                  <a:moveTo>
                    <a:pt x="9065" y="0"/>
                  </a:moveTo>
                  <a:lnTo>
                    <a:pt x="0" y="58617"/>
                  </a:lnTo>
                  <a:lnTo>
                    <a:pt x="4560" y="110176"/>
                  </a:lnTo>
                  <a:lnTo>
                    <a:pt x="7730" y="169906"/>
                  </a:lnTo>
                  <a:lnTo>
                    <a:pt x="8670" y="220878"/>
                  </a:lnTo>
                  <a:lnTo>
                    <a:pt x="16223" y="276514"/>
                  </a:lnTo>
                  <a:lnTo>
                    <a:pt x="1959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25906" y="4411440"/>
              <a:ext cx="149527" cy="350435"/>
            </a:xfrm>
            <a:custGeom>
              <a:avLst/>
              <a:gdLst/>
              <a:ahLst/>
              <a:cxnLst/>
              <a:rect l="0" t="0" r="0" b="0"/>
              <a:pathLst>
                <a:path w="149527" h="350435">
                  <a:moveTo>
                    <a:pt x="80166" y="0"/>
                  </a:moveTo>
                  <a:lnTo>
                    <a:pt x="64525" y="17981"/>
                  </a:lnTo>
                  <a:lnTo>
                    <a:pt x="34494" y="74354"/>
                  </a:lnTo>
                  <a:lnTo>
                    <a:pt x="13941" y="132017"/>
                  </a:lnTo>
                  <a:lnTo>
                    <a:pt x="708" y="187601"/>
                  </a:lnTo>
                  <a:lnTo>
                    <a:pt x="0" y="250573"/>
                  </a:lnTo>
                  <a:lnTo>
                    <a:pt x="10779" y="302830"/>
                  </a:lnTo>
                  <a:lnTo>
                    <a:pt x="26332" y="330583"/>
                  </a:lnTo>
                  <a:lnTo>
                    <a:pt x="42202" y="343068"/>
                  </a:lnTo>
                  <a:lnTo>
                    <a:pt x="51347" y="348035"/>
                  </a:lnTo>
                  <a:lnTo>
                    <a:pt x="70867" y="350434"/>
                  </a:lnTo>
                  <a:lnTo>
                    <a:pt x="91241" y="346431"/>
                  </a:lnTo>
                  <a:lnTo>
                    <a:pt x="111995" y="336853"/>
                  </a:lnTo>
                  <a:lnTo>
                    <a:pt x="137820" y="312718"/>
                  </a:lnTo>
                  <a:lnTo>
                    <a:pt x="146734" y="290285"/>
                  </a:lnTo>
                  <a:lnTo>
                    <a:pt x="149526" y="265886"/>
                  </a:lnTo>
                  <a:lnTo>
                    <a:pt x="146868" y="243344"/>
                  </a:lnTo>
                  <a:lnTo>
                    <a:pt x="138667" y="224746"/>
                  </a:lnTo>
                  <a:lnTo>
                    <a:pt x="133205" y="216511"/>
                  </a:lnTo>
                  <a:lnTo>
                    <a:pt x="126054" y="212191"/>
                  </a:lnTo>
                  <a:lnTo>
                    <a:pt x="108749" y="210511"/>
                  </a:lnTo>
                  <a:lnTo>
                    <a:pt x="5910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79689" y="4106114"/>
              <a:ext cx="94757" cy="15092"/>
            </a:xfrm>
            <a:custGeom>
              <a:avLst/>
              <a:gdLst/>
              <a:ahLst/>
              <a:cxnLst/>
              <a:rect l="0" t="0" r="0" b="0"/>
              <a:pathLst>
                <a:path w="94757" h="15092">
                  <a:moveTo>
                    <a:pt x="94756" y="0"/>
                  </a:moveTo>
                  <a:lnTo>
                    <a:pt x="45204" y="14654"/>
                  </a:lnTo>
                  <a:lnTo>
                    <a:pt x="25550" y="150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970349" y="44811"/>
            <a:ext cx="4770934" cy="556273"/>
            <a:chOff x="1970349" y="44811"/>
            <a:chExt cx="4770934" cy="556273"/>
          </a:xfrm>
        </p:grpSpPr>
        <p:sp>
          <p:nvSpPr>
            <p:cNvPr id="2" name="Freeform 1"/>
            <p:cNvSpPr/>
            <p:nvPr/>
          </p:nvSpPr>
          <p:spPr>
            <a:xfrm>
              <a:off x="1970349" y="44811"/>
              <a:ext cx="293278" cy="431066"/>
            </a:xfrm>
            <a:custGeom>
              <a:avLst/>
              <a:gdLst/>
              <a:ahLst/>
              <a:cxnLst/>
              <a:rect l="0" t="0" r="0" b="0"/>
              <a:pathLst>
                <a:path w="293278" h="431066">
                  <a:moveTo>
                    <a:pt x="293277" y="102587"/>
                  </a:moveTo>
                  <a:lnTo>
                    <a:pt x="283702" y="78541"/>
                  </a:lnTo>
                  <a:lnTo>
                    <a:pt x="253874" y="42994"/>
                  </a:lnTo>
                  <a:lnTo>
                    <a:pt x="218034" y="16033"/>
                  </a:lnTo>
                  <a:lnTo>
                    <a:pt x="197835" y="6407"/>
                  </a:lnTo>
                  <a:lnTo>
                    <a:pt x="155554" y="0"/>
                  </a:lnTo>
                  <a:lnTo>
                    <a:pt x="105676" y="6241"/>
                  </a:lnTo>
                  <a:lnTo>
                    <a:pt x="73915" y="16589"/>
                  </a:lnTo>
                  <a:lnTo>
                    <a:pt x="34265" y="47127"/>
                  </a:lnTo>
                  <a:lnTo>
                    <a:pt x="18312" y="73286"/>
                  </a:lnTo>
                  <a:lnTo>
                    <a:pt x="3610" y="123143"/>
                  </a:lnTo>
                  <a:lnTo>
                    <a:pt x="0" y="171199"/>
                  </a:lnTo>
                  <a:lnTo>
                    <a:pt x="100" y="221313"/>
                  </a:lnTo>
                  <a:lnTo>
                    <a:pt x="10021" y="280761"/>
                  </a:lnTo>
                  <a:lnTo>
                    <a:pt x="22956" y="320326"/>
                  </a:lnTo>
                  <a:lnTo>
                    <a:pt x="48288" y="359547"/>
                  </a:lnTo>
                  <a:lnTo>
                    <a:pt x="85397" y="397060"/>
                  </a:lnTo>
                  <a:lnTo>
                    <a:pt x="144615" y="429896"/>
                  </a:lnTo>
                  <a:lnTo>
                    <a:pt x="188268" y="431065"/>
                  </a:lnTo>
                  <a:lnTo>
                    <a:pt x="249813" y="417794"/>
                  </a:lnTo>
                  <a:lnTo>
                    <a:pt x="268111" y="411135"/>
                  </a:lnTo>
                  <a:lnTo>
                    <a:pt x="282749" y="397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8703" y="299737"/>
              <a:ext cx="162936" cy="169619"/>
            </a:xfrm>
            <a:custGeom>
              <a:avLst/>
              <a:gdLst/>
              <a:ahLst/>
              <a:cxnLst/>
              <a:rect l="0" t="0" r="0" b="0"/>
              <a:pathLst>
                <a:path w="162936" h="169619">
                  <a:moveTo>
                    <a:pt x="151266" y="5589"/>
                  </a:moveTo>
                  <a:lnTo>
                    <a:pt x="134498" y="0"/>
                  </a:lnTo>
                  <a:lnTo>
                    <a:pt x="101714" y="2113"/>
                  </a:lnTo>
                  <a:lnTo>
                    <a:pt x="51054" y="21713"/>
                  </a:lnTo>
                  <a:lnTo>
                    <a:pt x="32248" y="34592"/>
                  </a:lnTo>
                  <a:lnTo>
                    <a:pt x="19210" y="51235"/>
                  </a:lnTo>
                  <a:lnTo>
                    <a:pt x="1308" y="96104"/>
                  </a:lnTo>
                  <a:lnTo>
                    <a:pt x="0" y="119517"/>
                  </a:lnTo>
                  <a:lnTo>
                    <a:pt x="1289" y="130674"/>
                  </a:lnTo>
                  <a:lnTo>
                    <a:pt x="12079" y="149310"/>
                  </a:lnTo>
                  <a:lnTo>
                    <a:pt x="19870" y="157555"/>
                  </a:lnTo>
                  <a:lnTo>
                    <a:pt x="44125" y="166716"/>
                  </a:lnTo>
                  <a:lnTo>
                    <a:pt x="72062" y="169618"/>
                  </a:lnTo>
                  <a:lnTo>
                    <a:pt x="96177" y="167008"/>
                  </a:lnTo>
                  <a:lnTo>
                    <a:pt x="115473" y="158829"/>
                  </a:lnTo>
                  <a:lnTo>
                    <a:pt x="123895" y="153373"/>
                  </a:lnTo>
                  <a:lnTo>
                    <a:pt x="136371" y="137951"/>
                  </a:lnTo>
                  <a:lnTo>
                    <a:pt x="162606" y="96459"/>
                  </a:lnTo>
                  <a:lnTo>
                    <a:pt x="162935" y="77561"/>
                  </a:lnTo>
                  <a:lnTo>
                    <a:pt x="156543" y="47191"/>
                  </a:lnTo>
                  <a:lnTo>
                    <a:pt x="141651" y="21555"/>
                  </a:lnTo>
                  <a:lnTo>
                    <a:pt x="132174" y="12685"/>
                  </a:lnTo>
                  <a:lnTo>
                    <a:pt x="11968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309188"/>
              <a:ext cx="206454" cy="159731"/>
            </a:xfrm>
            <a:custGeom>
              <a:avLst/>
              <a:gdLst/>
              <a:ahLst/>
              <a:cxnLst/>
              <a:rect l="0" t="0" r="0" b="0"/>
              <a:pathLst>
                <a:path w="206454" h="159731">
                  <a:moveTo>
                    <a:pt x="0" y="27723"/>
                  </a:moveTo>
                  <a:lnTo>
                    <a:pt x="17958" y="81598"/>
                  </a:lnTo>
                  <a:lnTo>
                    <a:pt x="35149" y="133171"/>
                  </a:lnTo>
                  <a:lnTo>
                    <a:pt x="35131" y="142475"/>
                  </a:lnTo>
                  <a:lnTo>
                    <a:pt x="28872" y="159053"/>
                  </a:lnTo>
                  <a:lnTo>
                    <a:pt x="26267" y="159730"/>
                  </a:lnTo>
                  <a:lnTo>
                    <a:pt x="24530" y="155502"/>
                  </a:lnTo>
                  <a:lnTo>
                    <a:pt x="9909" y="92291"/>
                  </a:lnTo>
                  <a:lnTo>
                    <a:pt x="1957" y="43467"/>
                  </a:lnTo>
                  <a:lnTo>
                    <a:pt x="7109" y="22632"/>
                  </a:lnTo>
                  <a:lnTo>
                    <a:pt x="11758" y="13801"/>
                  </a:lnTo>
                  <a:lnTo>
                    <a:pt x="19537" y="9083"/>
                  </a:lnTo>
                  <a:lnTo>
                    <a:pt x="40659" y="6961"/>
                  </a:lnTo>
                  <a:lnTo>
                    <a:pt x="59405" y="13036"/>
                  </a:lnTo>
                  <a:lnTo>
                    <a:pt x="67679" y="17932"/>
                  </a:lnTo>
                  <a:lnTo>
                    <a:pt x="79993" y="32730"/>
                  </a:lnTo>
                  <a:lnTo>
                    <a:pt x="98878" y="74006"/>
                  </a:lnTo>
                  <a:lnTo>
                    <a:pt x="95530" y="33992"/>
                  </a:lnTo>
                  <a:lnTo>
                    <a:pt x="98782" y="23713"/>
                  </a:lnTo>
                  <a:lnTo>
                    <a:pt x="104459" y="15691"/>
                  </a:lnTo>
                  <a:lnTo>
                    <a:pt x="111753" y="9174"/>
                  </a:lnTo>
                  <a:lnTo>
                    <a:pt x="132337" y="1932"/>
                  </a:lnTo>
                  <a:lnTo>
                    <a:pt x="144376" y="0"/>
                  </a:lnTo>
                  <a:lnTo>
                    <a:pt x="163993" y="4094"/>
                  </a:lnTo>
                  <a:lnTo>
                    <a:pt x="180510" y="14882"/>
                  </a:lnTo>
                  <a:lnTo>
                    <a:pt x="195650" y="31375"/>
                  </a:lnTo>
                  <a:lnTo>
                    <a:pt x="203939" y="53523"/>
                  </a:lnTo>
                  <a:lnTo>
                    <a:pt x="206453" y="77794"/>
                  </a:lnTo>
                  <a:lnTo>
                    <a:pt x="200041" y="12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55249" y="258238"/>
              <a:ext cx="151643" cy="342846"/>
            </a:xfrm>
            <a:custGeom>
              <a:avLst/>
              <a:gdLst/>
              <a:ahLst/>
              <a:cxnLst/>
              <a:rect l="0" t="0" r="0" b="0"/>
              <a:pathLst>
                <a:path w="151643" h="342846">
                  <a:moveTo>
                    <a:pt x="50574" y="89202"/>
                  </a:moveTo>
                  <a:lnTo>
                    <a:pt x="42241" y="126680"/>
                  </a:lnTo>
                  <a:lnTo>
                    <a:pt x="43816" y="164647"/>
                  </a:lnTo>
                  <a:lnTo>
                    <a:pt x="49239" y="219398"/>
                  </a:lnTo>
                  <a:lnTo>
                    <a:pt x="57546" y="275274"/>
                  </a:lnTo>
                  <a:lnTo>
                    <a:pt x="57281" y="328251"/>
                  </a:lnTo>
                  <a:lnTo>
                    <a:pt x="55045" y="339815"/>
                  </a:lnTo>
                  <a:lnTo>
                    <a:pt x="52385" y="342845"/>
                  </a:lnTo>
                  <a:lnTo>
                    <a:pt x="49442" y="340186"/>
                  </a:lnTo>
                  <a:lnTo>
                    <a:pt x="44222" y="324753"/>
                  </a:lnTo>
                  <a:lnTo>
                    <a:pt x="35007" y="263345"/>
                  </a:lnTo>
                  <a:lnTo>
                    <a:pt x="18787" y="202645"/>
                  </a:lnTo>
                  <a:lnTo>
                    <a:pt x="4911" y="142806"/>
                  </a:lnTo>
                  <a:lnTo>
                    <a:pt x="0" y="91956"/>
                  </a:lnTo>
                  <a:lnTo>
                    <a:pt x="680" y="33117"/>
                  </a:lnTo>
                  <a:lnTo>
                    <a:pt x="9292" y="13193"/>
                  </a:lnTo>
                  <a:lnTo>
                    <a:pt x="17203" y="6944"/>
                  </a:lnTo>
                  <a:lnTo>
                    <a:pt x="38473" y="0"/>
                  </a:lnTo>
                  <a:lnTo>
                    <a:pt x="71165" y="1680"/>
                  </a:lnTo>
                  <a:lnTo>
                    <a:pt x="89362" y="9749"/>
                  </a:lnTo>
                  <a:lnTo>
                    <a:pt x="141627" y="54386"/>
                  </a:lnTo>
                  <a:lnTo>
                    <a:pt x="149534" y="74508"/>
                  </a:lnTo>
                  <a:lnTo>
                    <a:pt x="151642" y="86425"/>
                  </a:lnTo>
                  <a:lnTo>
                    <a:pt x="147746" y="105905"/>
                  </a:lnTo>
                  <a:lnTo>
                    <a:pt x="143431" y="114375"/>
                  </a:lnTo>
                  <a:lnTo>
                    <a:pt x="129279" y="126906"/>
                  </a:lnTo>
                  <a:lnTo>
                    <a:pt x="112460" y="135205"/>
                  </a:lnTo>
                  <a:lnTo>
                    <a:pt x="82160" y="1418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25709" y="263320"/>
              <a:ext cx="164385" cy="137261"/>
            </a:xfrm>
            <a:custGeom>
              <a:avLst/>
              <a:gdLst/>
              <a:ahLst/>
              <a:cxnLst/>
              <a:rect l="0" t="0" r="0" b="0"/>
              <a:pathLst>
                <a:path w="164385" h="137261">
                  <a:moveTo>
                    <a:pt x="122270" y="84120"/>
                  </a:moveTo>
                  <a:lnTo>
                    <a:pt x="130603" y="46642"/>
                  </a:lnTo>
                  <a:lnTo>
                    <a:pt x="131335" y="34568"/>
                  </a:lnTo>
                  <a:lnTo>
                    <a:pt x="125909" y="14914"/>
                  </a:lnTo>
                  <a:lnTo>
                    <a:pt x="121187" y="6397"/>
                  </a:lnTo>
                  <a:lnTo>
                    <a:pt x="113359" y="1889"/>
                  </a:lnTo>
                  <a:lnTo>
                    <a:pt x="92183" y="0"/>
                  </a:lnTo>
                  <a:lnTo>
                    <a:pt x="59543" y="5513"/>
                  </a:lnTo>
                  <a:lnTo>
                    <a:pt x="33234" y="20145"/>
                  </a:lnTo>
                  <a:lnTo>
                    <a:pt x="10621" y="44887"/>
                  </a:lnTo>
                  <a:lnTo>
                    <a:pt x="2458" y="67463"/>
                  </a:lnTo>
                  <a:lnTo>
                    <a:pt x="0" y="91925"/>
                  </a:lnTo>
                  <a:lnTo>
                    <a:pt x="2807" y="114495"/>
                  </a:lnTo>
                  <a:lnTo>
                    <a:pt x="7533" y="123087"/>
                  </a:lnTo>
                  <a:lnTo>
                    <a:pt x="22143" y="135754"/>
                  </a:lnTo>
                  <a:lnTo>
                    <a:pt x="29782" y="137260"/>
                  </a:lnTo>
                  <a:lnTo>
                    <a:pt x="37215" y="135924"/>
                  </a:lnTo>
                  <a:lnTo>
                    <a:pt x="44509" y="132694"/>
                  </a:lnTo>
                  <a:lnTo>
                    <a:pt x="58854" y="116627"/>
                  </a:lnTo>
                  <a:lnTo>
                    <a:pt x="70688" y="93888"/>
                  </a:lnTo>
                  <a:lnTo>
                    <a:pt x="75948" y="68184"/>
                  </a:lnTo>
                  <a:lnTo>
                    <a:pt x="79690" y="62968"/>
                  </a:lnTo>
                  <a:lnTo>
                    <a:pt x="84525" y="62999"/>
                  </a:lnTo>
                  <a:lnTo>
                    <a:pt x="96136" y="72393"/>
                  </a:lnTo>
                  <a:lnTo>
                    <a:pt x="116996" y="95073"/>
                  </a:lnTo>
                  <a:lnTo>
                    <a:pt x="164384" y="126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7291" y="242155"/>
              <a:ext cx="88088" cy="148357"/>
            </a:xfrm>
            <a:custGeom>
              <a:avLst/>
              <a:gdLst/>
              <a:ahLst/>
              <a:cxnLst/>
              <a:rect l="0" t="0" r="0" b="0"/>
              <a:pathLst>
                <a:path w="88088" h="148357">
                  <a:moveTo>
                    <a:pt x="3859" y="52642"/>
                  </a:moveTo>
                  <a:lnTo>
                    <a:pt x="9448" y="114735"/>
                  </a:lnTo>
                  <a:lnTo>
                    <a:pt x="18513" y="147079"/>
                  </a:lnTo>
                  <a:lnTo>
                    <a:pt x="19477" y="148356"/>
                  </a:lnTo>
                  <a:lnTo>
                    <a:pt x="6583" y="93054"/>
                  </a:lnTo>
                  <a:lnTo>
                    <a:pt x="0" y="67874"/>
                  </a:lnTo>
                  <a:lnTo>
                    <a:pt x="2534" y="44204"/>
                  </a:lnTo>
                  <a:lnTo>
                    <a:pt x="6485" y="32979"/>
                  </a:lnTo>
                  <a:lnTo>
                    <a:pt x="20234" y="17387"/>
                  </a:lnTo>
                  <a:lnTo>
                    <a:pt x="28814" y="11591"/>
                  </a:lnTo>
                  <a:lnTo>
                    <a:pt x="880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69077" y="273740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0" y="0"/>
                  </a:moveTo>
                  <a:lnTo>
                    <a:pt x="559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37492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2777" y="239700"/>
              <a:ext cx="119761" cy="139330"/>
            </a:xfrm>
            <a:custGeom>
              <a:avLst/>
              <a:gdLst/>
              <a:ahLst/>
              <a:cxnLst/>
              <a:rect l="0" t="0" r="0" b="0"/>
              <a:pathLst>
                <a:path w="119761" h="139330">
                  <a:moveTo>
                    <a:pt x="0" y="34040"/>
                  </a:moveTo>
                  <a:lnTo>
                    <a:pt x="14654" y="96133"/>
                  </a:lnTo>
                  <a:lnTo>
                    <a:pt x="19160" y="134067"/>
                  </a:lnTo>
                  <a:lnTo>
                    <a:pt x="18622" y="139329"/>
                  </a:lnTo>
                  <a:lnTo>
                    <a:pt x="17094" y="139328"/>
                  </a:lnTo>
                  <a:lnTo>
                    <a:pt x="6236" y="114109"/>
                  </a:lnTo>
                  <a:lnTo>
                    <a:pt x="5891" y="95363"/>
                  </a:lnTo>
                  <a:lnTo>
                    <a:pt x="7297" y="75333"/>
                  </a:lnTo>
                  <a:lnTo>
                    <a:pt x="5022" y="44326"/>
                  </a:lnTo>
                  <a:lnTo>
                    <a:pt x="12370" y="23404"/>
                  </a:lnTo>
                  <a:lnTo>
                    <a:pt x="26555" y="8646"/>
                  </a:lnTo>
                  <a:lnTo>
                    <a:pt x="35251" y="3073"/>
                  </a:lnTo>
                  <a:lnTo>
                    <a:pt x="54272" y="0"/>
                  </a:lnTo>
                  <a:lnTo>
                    <a:pt x="64257" y="818"/>
                  </a:lnTo>
                  <a:lnTo>
                    <a:pt x="81591" y="11086"/>
                  </a:lnTo>
                  <a:lnTo>
                    <a:pt x="95924" y="27348"/>
                  </a:lnTo>
                  <a:lnTo>
                    <a:pt x="118552" y="76660"/>
                  </a:lnTo>
                  <a:lnTo>
                    <a:pt x="119760" y="97436"/>
                  </a:lnTo>
                  <a:lnTo>
                    <a:pt x="115813" y="139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48062" y="248734"/>
              <a:ext cx="204719" cy="351391"/>
            </a:xfrm>
            <a:custGeom>
              <a:avLst/>
              <a:gdLst/>
              <a:ahLst/>
              <a:cxnLst/>
              <a:rect l="0" t="0" r="0" b="0"/>
              <a:pathLst>
                <a:path w="204719" h="351391">
                  <a:moveTo>
                    <a:pt x="189513" y="77649"/>
                  </a:moveTo>
                  <a:lnTo>
                    <a:pt x="189513" y="55292"/>
                  </a:lnTo>
                  <a:lnTo>
                    <a:pt x="183274" y="38077"/>
                  </a:lnTo>
                  <a:lnTo>
                    <a:pt x="178334" y="30211"/>
                  </a:lnTo>
                  <a:lnTo>
                    <a:pt x="163488" y="18351"/>
                  </a:lnTo>
                  <a:lnTo>
                    <a:pt x="125360" y="1205"/>
                  </a:lnTo>
                  <a:lnTo>
                    <a:pt x="104848" y="0"/>
                  </a:lnTo>
                  <a:lnTo>
                    <a:pt x="94465" y="1317"/>
                  </a:lnTo>
                  <a:lnTo>
                    <a:pt x="76690" y="12138"/>
                  </a:lnTo>
                  <a:lnTo>
                    <a:pt x="62160" y="28646"/>
                  </a:lnTo>
                  <a:lnTo>
                    <a:pt x="51803" y="47681"/>
                  </a:lnTo>
                  <a:lnTo>
                    <a:pt x="49540" y="67839"/>
                  </a:lnTo>
                  <a:lnTo>
                    <a:pt x="57619" y="109376"/>
                  </a:lnTo>
                  <a:lnTo>
                    <a:pt x="62979" y="115178"/>
                  </a:lnTo>
                  <a:lnTo>
                    <a:pt x="70062" y="117876"/>
                  </a:lnTo>
                  <a:lnTo>
                    <a:pt x="78293" y="118505"/>
                  </a:lnTo>
                  <a:lnTo>
                    <a:pt x="93679" y="112965"/>
                  </a:lnTo>
                  <a:lnTo>
                    <a:pt x="101057" y="108212"/>
                  </a:lnTo>
                  <a:lnTo>
                    <a:pt x="112374" y="93572"/>
                  </a:lnTo>
                  <a:lnTo>
                    <a:pt x="134761" y="61167"/>
                  </a:lnTo>
                  <a:lnTo>
                    <a:pt x="140144" y="60812"/>
                  </a:lnTo>
                  <a:lnTo>
                    <a:pt x="144901" y="65254"/>
                  </a:lnTo>
                  <a:lnTo>
                    <a:pt x="164617" y="111545"/>
                  </a:lnTo>
                  <a:lnTo>
                    <a:pt x="178920" y="163027"/>
                  </a:lnTo>
                  <a:lnTo>
                    <a:pt x="196523" y="224983"/>
                  </a:lnTo>
                  <a:lnTo>
                    <a:pt x="204718" y="263503"/>
                  </a:lnTo>
                  <a:lnTo>
                    <a:pt x="202899" y="286593"/>
                  </a:lnTo>
                  <a:lnTo>
                    <a:pt x="191953" y="305434"/>
                  </a:lnTo>
                  <a:lnTo>
                    <a:pt x="175389" y="320436"/>
                  </a:lnTo>
                  <a:lnTo>
                    <a:pt x="156329" y="331004"/>
                  </a:lnTo>
                  <a:lnTo>
                    <a:pt x="98686" y="340084"/>
                  </a:lnTo>
                  <a:lnTo>
                    <a:pt x="37215" y="348810"/>
                  </a:lnTo>
                  <a:lnTo>
                    <a:pt x="0" y="351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85439" y="157927"/>
              <a:ext cx="178520" cy="136838"/>
            </a:xfrm>
            <a:custGeom>
              <a:avLst/>
              <a:gdLst/>
              <a:ahLst/>
              <a:cxnLst/>
              <a:rect l="0" t="0" r="0" b="0"/>
              <a:pathLst>
                <a:path w="178520" h="136838">
                  <a:moveTo>
                    <a:pt x="115348" y="0"/>
                  </a:moveTo>
                  <a:lnTo>
                    <a:pt x="130002" y="58617"/>
                  </a:lnTo>
                  <a:lnTo>
                    <a:pt x="143895" y="118333"/>
                  </a:lnTo>
                  <a:lnTo>
                    <a:pt x="144908" y="131531"/>
                  </a:lnTo>
                  <a:lnTo>
                    <a:pt x="143243" y="136821"/>
                  </a:lnTo>
                  <a:lnTo>
                    <a:pt x="139794" y="136837"/>
                  </a:lnTo>
                  <a:lnTo>
                    <a:pt x="92740" y="107477"/>
                  </a:lnTo>
                  <a:lnTo>
                    <a:pt x="71375" y="100410"/>
                  </a:lnTo>
                  <a:lnTo>
                    <a:pt x="19531" y="95873"/>
                  </a:lnTo>
                  <a:lnTo>
                    <a:pt x="233" y="96423"/>
                  </a:lnTo>
                  <a:lnTo>
                    <a:pt x="0" y="98207"/>
                  </a:lnTo>
                  <a:lnTo>
                    <a:pt x="3355" y="100566"/>
                  </a:lnTo>
                  <a:lnTo>
                    <a:pt x="16440" y="100068"/>
                  </a:lnTo>
                  <a:lnTo>
                    <a:pt x="70781" y="87050"/>
                  </a:lnTo>
                  <a:lnTo>
                    <a:pt x="131143" y="70099"/>
                  </a:lnTo>
                  <a:lnTo>
                    <a:pt x="17851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86039" y="104217"/>
              <a:ext cx="274689" cy="281810"/>
            </a:xfrm>
            <a:custGeom>
              <a:avLst/>
              <a:gdLst/>
              <a:ahLst/>
              <a:cxnLst/>
              <a:rect l="0" t="0" r="0" b="0"/>
              <a:pathLst>
                <a:path w="274689" h="281810">
                  <a:moveTo>
                    <a:pt x="193774" y="43181"/>
                  </a:moveTo>
                  <a:lnTo>
                    <a:pt x="188185" y="26414"/>
                  </a:lnTo>
                  <a:lnTo>
                    <a:pt x="176082" y="11943"/>
                  </a:lnTo>
                  <a:lnTo>
                    <a:pt x="167941" y="4808"/>
                  </a:lnTo>
                  <a:lnTo>
                    <a:pt x="143298" y="0"/>
                  </a:lnTo>
                  <a:lnTo>
                    <a:pt x="116358" y="2933"/>
                  </a:lnTo>
                  <a:lnTo>
                    <a:pt x="88038" y="17738"/>
                  </a:lnTo>
                  <a:lnTo>
                    <a:pt x="57508" y="46821"/>
                  </a:lnTo>
                  <a:lnTo>
                    <a:pt x="23058" y="97473"/>
                  </a:lnTo>
                  <a:lnTo>
                    <a:pt x="5201" y="152605"/>
                  </a:lnTo>
                  <a:lnTo>
                    <a:pt x="0" y="184231"/>
                  </a:lnTo>
                  <a:lnTo>
                    <a:pt x="4818" y="227174"/>
                  </a:lnTo>
                  <a:lnTo>
                    <a:pt x="14647" y="251298"/>
                  </a:lnTo>
                  <a:lnTo>
                    <a:pt x="29934" y="267479"/>
                  </a:lnTo>
                  <a:lnTo>
                    <a:pt x="38924" y="273431"/>
                  </a:lnTo>
                  <a:lnTo>
                    <a:pt x="79522" y="281809"/>
                  </a:lnTo>
                  <a:lnTo>
                    <a:pt x="128832" y="276235"/>
                  </a:lnTo>
                  <a:lnTo>
                    <a:pt x="172368" y="260749"/>
                  </a:lnTo>
                  <a:lnTo>
                    <a:pt x="214762" y="229917"/>
                  </a:lnTo>
                  <a:lnTo>
                    <a:pt x="254592" y="190032"/>
                  </a:lnTo>
                  <a:lnTo>
                    <a:pt x="266818" y="169280"/>
                  </a:lnTo>
                  <a:lnTo>
                    <a:pt x="274688" y="126687"/>
                  </a:lnTo>
                  <a:lnTo>
                    <a:pt x="271431" y="88201"/>
                  </a:lnTo>
                  <a:lnTo>
                    <a:pt x="262993" y="68649"/>
                  </a:lnTo>
                  <a:lnTo>
                    <a:pt x="232924" y="31445"/>
                  </a:lnTo>
                  <a:lnTo>
                    <a:pt x="197835" y="11888"/>
                  </a:lnTo>
                  <a:lnTo>
                    <a:pt x="151660" y="1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76773" y="242155"/>
              <a:ext cx="92554" cy="162809"/>
            </a:xfrm>
            <a:custGeom>
              <a:avLst/>
              <a:gdLst/>
              <a:ahLst/>
              <a:cxnLst/>
              <a:rect l="0" t="0" r="0" b="0"/>
              <a:pathLst>
                <a:path w="92554" h="162809">
                  <a:moveTo>
                    <a:pt x="8325" y="42114"/>
                  </a:moveTo>
                  <a:lnTo>
                    <a:pt x="26284" y="97159"/>
                  </a:lnTo>
                  <a:lnTo>
                    <a:pt x="49063" y="156626"/>
                  </a:lnTo>
                  <a:lnTo>
                    <a:pt x="50692" y="161739"/>
                  </a:lnTo>
                  <a:lnTo>
                    <a:pt x="49438" y="162808"/>
                  </a:lnTo>
                  <a:lnTo>
                    <a:pt x="41806" y="157757"/>
                  </a:lnTo>
                  <a:lnTo>
                    <a:pt x="30614" y="147713"/>
                  </a:lnTo>
                  <a:lnTo>
                    <a:pt x="16749" y="123315"/>
                  </a:lnTo>
                  <a:lnTo>
                    <a:pt x="2753" y="82460"/>
                  </a:lnTo>
                  <a:lnTo>
                    <a:pt x="0" y="57316"/>
                  </a:lnTo>
                  <a:lnTo>
                    <a:pt x="2775" y="46400"/>
                  </a:lnTo>
                  <a:lnTo>
                    <a:pt x="15217" y="28031"/>
                  </a:lnTo>
                  <a:lnTo>
                    <a:pt x="35564" y="15188"/>
                  </a:lnTo>
                  <a:lnTo>
                    <a:pt x="67089" y="4500"/>
                  </a:lnTo>
                  <a:lnTo>
                    <a:pt x="925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97001" y="95687"/>
              <a:ext cx="237965" cy="292596"/>
            </a:xfrm>
            <a:custGeom>
              <a:avLst/>
              <a:gdLst/>
              <a:ahLst/>
              <a:cxnLst/>
              <a:rect l="0" t="0" r="0" b="0"/>
              <a:pathLst>
                <a:path w="237965" h="292596">
                  <a:moveTo>
                    <a:pt x="109196" y="209639"/>
                  </a:moveTo>
                  <a:lnTo>
                    <a:pt x="99620" y="185592"/>
                  </a:lnTo>
                  <a:lnTo>
                    <a:pt x="88952" y="171266"/>
                  </a:lnTo>
                  <a:lnTo>
                    <a:pt x="70173" y="163338"/>
                  </a:lnTo>
                  <a:lnTo>
                    <a:pt x="58614" y="161224"/>
                  </a:lnTo>
                  <a:lnTo>
                    <a:pt x="48568" y="162155"/>
                  </a:lnTo>
                  <a:lnTo>
                    <a:pt x="31167" y="169428"/>
                  </a:lnTo>
                  <a:lnTo>
                    <a:pt x="18754" y="183578"/>
                  </a:lnTo>
                  <a:lnTo>
                    <a:pt x="1253" y="221259"/>
                  </a:lnTo>
                  <a:lnTo>
                    <a:pt x="0" y="241709"/>
                  </a:lnTo>
                  <a:lnTo>
                    <a:pt x="8727" y="283434"/>
                  </a:lnTo>
                  <a:lnTo>
                    <a:pt x="15311" y="289251"/>
                  </a:lnTo>
                  <a:lnTo>
                    <a:pt x="24379" y="291960"/>
                  </a:lnTo>
                  <a:lnTo>
                    <a:pt x="35104" y="292595"/>
                  </a:lnTo>
                  <a:lnTo>
                    <a:pt x="43423" y="287170"/>
                  </a:lnTo>
                  <a:lnTo>
                    <a:pt x="55787" y="265544"/>
                  </a:lnTo>
                  <a:lnTo>
                    <a:pt x="64851" y="211237"/>
                  </a:lnTo>
                  <a:lnTo>
                    <a:pt x="69760" y="151636"/>
                  </a:lnTo>
                  <a:lnTo>
                    <a:pt x="76060" y="94196"/>
                  </a:lnTo>
                  <a:lnTo>
                    <a:pt x="77304" y="34930"/>
                  </a:lnTo>
                  <a:lnTo>
                    <a:pt x="76349" y="466"/>
                  </a:lnTo>
                  <a:lnTo>
                    <a:pt x="74430" y="0"/>
                  </a:lnTo>
                  <a:lnTo>
                    <a:pt x="71980" y="3199"/>
                  </a:lnTo>
                  <a:lnTo>
                    <a:pt x="68533" y="30059"/>
                  </a:lnTo>
                  <a:lnTo>
                    <a:pt x="74604" y="82226"/>
                  </a:lnTo>
                  <a:lnTo>
                    <a:pt x="77016" y="144523"/>
                  </a:lnTo>
                  <a:lnTo>
                    <a:pt x="83082" y="202236"/>
                  </a:lnTo>
                  <a:lnTo>
                    <a:pt x="92230" y="239031"/>
                  </a:lnTo>
                  <a:lnTo>
                    <a:pt x="96715" y="244441"/>
                  </a:lnTo>
                  <a:lnTo>
                    <a:pt x="102045" y="245709"/>
                  </a:lnTo>
                  <a:lnTo>
                    <a:pt x="107938" y="244214"/>
                  </a:lnTo>
                  <a:lnTo>
                    <a:pt x="113036" y="239708"/>
                  </a:lnTo>
                  <a:lnTo>
                    <a:pt x="121821" y="225343"/>
                  </a:lnTo>
                  <a:lnTo>
                    <a:pt x="129311" y="220108"/>
                  </a:lnTo>
                  <a:lnTo>
                    <a:pt x="182540" y="199839"/>
                  </a:lnTo>
                  <a:lnTo>
                    <a:pt x="222599" y="180060"/>
                  </a:lnTo>
                  <a:lnTo>
                    <a:pt x="234856" y="163738"/>
                  </a:lnTo>
                  <a:lnTo>
                    <a:pt x="237964" y="144785"/>
                  </a:lnTo>
                  <a:lnTo>
                    <a:pt x="237156" y="134817"/>
                  </a:lnTo>
                  <a:lnTo>
                    <a:pt x="233107" y="127002"/>
                  </a:lnTo>
                  <a:lnTo>
                    <a:pt x="219249" y="115200"/>
                  </a:lnTo>
                  <a:lnTo>
                    <a:pt x="186128" y="107568"/>
                  </a:lnTo>
                  <a:lnTo>
                    <a:pt x="163275" y="115141"/>
                  </a:lnTo>
                  <a:lnTo>
                    <a:pt x="142589" y="130205"/>
                  </a:lnTo>
                  <a:lnTo>
                    <a:pt x="125597" y="148599"/>
                  </a:lnTo>
                  <a:lnTo>
                    <a:pt x="116485" y="171592"/>
                  </a:lnTo>
                  <a:lnTo>
                    <a:pt x="113605" y="196238"/>
                  </a:lnTo>
                  <a:lnTo>
                    <a:pt x="116225" y="218891"/>
                  </a:lnTo>
                  <a:lnTo>
                    <a:pt x="129866" y="251375"/>
                  </a:lnTo>
                  <a:lnTo>
                    <a:pt x="138183" y="258520"/>
                  </a:lnTo>
                  <a:lnTo>
                    <a:pt x="159904" y="266459"/>
                  </a:lnTo>
                  <a:lnTo>
                    <a:pt x="203952" y="272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70508" y="231626"/>
              <a:ext cx="88373" cy="160883"/>
            </a:xfrm>
            <a:custGeom>
              <a:avLst/>
              <a:gdLst/>
              <a:ahLst/>
              <a:cxnLst/>
              <a:rect l="0" t="0" r="0" b="0"/>
              <a:pathLst>
                <a:path w="88373" h="160883">
                  <a:moveTo>
                    <a:pt x="4145" y="21057"/>
                  </a:moveTo>
                  <a:lnTo>
                    <a:pt x="15597" y="69988"/>
                  </a:lnTo>
                  <a:lnTo>
                    <a:pt x="28894" y="123530"/>
                  </a:lnTo>
                  <a:lnTo>
                    <a:pt x="40445" y="160882"/>
                  </a:lnTo>
                  <a:lnTo>
                    <a:pt x="12263" y="104168"/>
                  </a:lnTo>
                  <a:lnTo>
                    <a:pt x="961" y="73369"/>
                  </a:lnTo>
                  <a:lnTo>
                    <a:pt x="0" y="52496"/>
                  </a:lnTo>
                  <a:lnTo>
                    <a:pt x="4642" y="32690"/>
                  </a:lnTo>
                  <a:lnTo>
                    <a:pt x="14504" y="16089"/>
                  </a:lnTo>
                  <a:lnTo>
                    <a:pt x="22749" y="10726"/>
                  </a:lnTo>
                  <a:lnTo>
                    <a:pt x="63365" y="2119"/>
                  </a:lnTo>
                  <a:lnTo>
                    <a:pt x="883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22052" y="23162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11523" y="13687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1131" y="231562"/>
              <a:ext cx="141491" cy="147464"/>
            </a:xfrm>
            <a:custGeom>
              <a:avLst/>
              <a:gdLst/>
              <a:ahLst/>
              <a:cxnLst/>
              <a:rect l="0" t="0" r="0" b="0"/>
              <a:pathLst>
                <a:path w="141491" h="147464">
                  <a:moveTo>
                    <a:pt x="4620" y="42178"/>
                  </a:moveTo>
                  <a:lnTo>
                    <a:pt x="12953" y="79656"/>
                  </a:lnTo>
                  <a:lnTo>
                    <a:pt x="11379" y="114504"/>
                  </a:lnTo>
                  <a:lnTo>
                    <a:pt x="9126" y="125491"/>
                  </a:lnTo>
                  <a:lnTo>
                    <a:pt x="6454" y="129305"/>
                  </a:lnTo>
                  <a:lnTo>
                    <a:pt x="3503" y="128339"/>
                  </a:lnTo>
                  <a:lnTo>
                    <a:pt x="366" y="124185"/>
                  </a:lnTo>
                  <a:lnTo>
                    <a:pt x="0" y="110211"/>
                  </a:lnTo>
                  <a:lnTo>
                    <a:pt x="5181" y="55254"/>
                  </a:lnTo>
                  <a:lnTo>
                    <a:pt x="14015" y="23046"/>
                  </a:lnTo>
                  <a:lnTo>
                    <a:pt x="24783" y="5989"/>
                  </a:lnTo>
                  <a:lnTo>
                    <a:pt x="33270" y="1674"/>
                  </a:lnTo>
                  <a:lnTo>
                    <a:pt x="55178" y="0"/>
                  </a:lnTo>
                  <a:lnTo>
                    <a:pt x="74273" y="6275"/>
                  </a:lnTo>
                  <a:lnTo>
                    <a:pt x="105596" y="29367"/>
                  </a:lnTo>
                  <a:lnTo>
                    <a:pt x="127216" y="60739"/>
                  </a:lnTo>
                  <a:lnTo>
                    <a:pt x="137261" y="99671"/>
                  </a:lnTo>
                  <a:lnTo>
                    <a:pt x="141490" y="1474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64207" y="234776"/>
              <a:ext cx="145318" cy="323235"/>
            </a:xfrm>
            <a:custGeom>
              <a:avLst/>
              <a:gdLst/>
              <a:ahLst/>
              <a:cxnLst/>
              <a:rect l="0" t="0" r="0" b="0"/>
              <a:pathLst>
                <a:path w="145318" h="323235">
                  <a:moveTo>
                    <a:pt x="126342" y="70550"/>
                  </a:moveTo>
                  <a:lnTo>
                    <a:pt x="111688" y="26587"/>
                  </a:lnTo>
                  <a:lnTo>
                    <a:pt x="98772" y="12796"/>
                  </a:lnTo>
                  <a:lnTo>
                    <a:pt x="90415" y="7481"/>
                  </a:lnTo>
                  <a:lnTo>
                    <a:pt x="56295" y="0"/>
                  </a:lnTo>
                  <a:lnTo>
                    <a:pt x="33209" y="4489"/>
                  </a:lnTo>
                  <a:lnTo>
                    <a:pt x="22139" y="8962"/>
                  </a:lnTo>
                  <a:lnTo>
                    <a:pt x="14760" y="16623"/>
                  </a:lnTo>
                  <a:lnTo>
                    <a:pt x="6560" y="37614"/>
                  </a:lnTo>
                  <a:lnTo>
                    <a:pt x="1944" y="75739"/>
                  </a:lnTo>
                  <a:lnTo>
                    <a:pt x="7103" y="99762"/>
                  </a:lnTo>
                  <a:lnTo>
                    <a:pt x="11754" y="111082"/>
                  </a:lnTo>
                  <a:lnTo>
                    <a:pt x="18365" y="117458"/>
                  </a:lnTo>
                  <a:lnTo>
                    <a:pt x="26281" y="120540"/>
                  </a:lnTo>
                  <a:lnTo>
                    <a:pt x="35068" y="121424"/>
                  </a:lnTo>
                  <a:lnTo>
                    <a:pt x="54191" y="116167"/>
                  </a:lnTo>
                  <a:lnTo>
                    <a:pt x="64203" y="111490"/>
                  </a:lnTo>
                  <a:lnTo>
                    <a:pt x="78448" y="96934"/>
                  </a:lnTo>
                  <a:lnTo>
                    <a:pt x="83884" y="88140"/>
                  </a:lnTo>
                  <a:lnTo>
                    <a:pt x="88678" y="85786"/>
                  </a:lnTo>
                  <a:lnTo>
                    <a:pt x="93044" y="87726"/>
                  </a:lnTo>
                  <a:lnTo>
                    <a:pt x="97124" y="92529"/>
                  </a:lnTo>
                  <a:lnTo>
                    <a:pt x="115663" y="146682"/>
                  </a:lnTo>
                  <a:lnTo>
                    <a:pt x="133341" y="207524"/>
                  </a:lnTo>
                  <a:lnTo>
                    <a:pt x="144276" y="260777"/>
                  </a:lnTo>
                  <a:lnTo>
                    <a:pt x="145317" y="274577"/>
                  </a:lnTo>
                  <a:lnTo>
                    <a:pt x="142501" y="286116"/>
                  </a:lnTo>
                  <a:lnTo>
                    <a:pt x="130015" y="305177"/>
                  </a:lnTo>
                  <a:lnTo>
                    <a:pt x="109647" y="315209"/>
                  </a:lnTo>
                  <a:lnTo>
                    <a:pt x="58443" y="321649"/>
                  </a:lnTo>
                  <a:lnTo>
                    <a:pt x="0" y="323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61041" y="102238"/>
              <a:ext cx="222048" cy="231926"/>
            </a:xfrm>
            <a:custGeom>
              <a:avLst/>
              <a:gdLst/>
              <a:ahLst/>
              <a:cxnLst/>
              <a:rect l="0" t="0" r="0" b="0"/>
              <a:pathLst>
                <a:path w="222048" h="231926">
                  <a:moveTo>
                    <a:pt x="40078" y="213616"/>
                  </a:moveTo>
                  <a:lnTo>
                    <a:pt x="31012" y="155000"/>
                  </a:lnTo>
                  <a:lnTo>
                    <a:pt x="18289" y="98403"/>
                  </a:lnTo>
                  <a:lnTo>
                    <a:pt x="2547" y="44070"/>
                  </a:lnTo>
                  <a:lnTo>
                    <a:pt x="0" y="18549"/>
                  </a:lnTo>
                  <a:lnTo>
                    <a:pt x="4001" y="9872"/>
                  </a:lnTo>
                  <a:lnTo>
                    <a:pt x="11347" y="4087"/>
                  </a:lnTo>
                  <a:lnTo>
                    <a:pt x="20924" y="231"/>
                  </a:lnTo>
                  <a:lnTo>
                    <a:pt x="30818" y="0"/>
                  </a:lnTo>
                  <a:lnTo>
                    <a:pt x="82359" y="16914"/>
                  </a:lnTo>
                  <a:lnTo>
                    <a:pt x="136312" y="52781"/>
                  </a:lnTo>
                  <a:lnTo>
                    <a:pt x="184552" y="90473"/>
                  </a:lnTo>
                  <a:lnTo>
                    <a:pt x="204547" y="119808"/>
                  </a:lnTo>
                  <a:lnTo>
                    <a:pt x="221784" y="161161"/>
                  </a:lnTo>
                  <a:lnTo>
                    <a:pt x="222047" y="170457"/>
                  </a:lnTo>
                  <a:lnTo>
                    <a:pt x="216099" y="187026"/>
                  </a:lnTo>
                  <a:lnTo>
                    <a:pt x="199597" y="209507"/>
                  </a:lnTo>
                  <a:lnTo>
                    <a:pt x="174300" y="225397"/>
                  </a:lnTo>
                  <a:lnTo>
                    <a:pt x="138989" y="231925"/>
                  </a:lnTo>
                  <a:lnTo>
                    <a:pt x="79619" y="225978"/>
                  </a:lnTo>
                  <a:lnTo>
                    <a:pt x="40078" y="224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0830" y="143741"/>
              <a:ext cx="133308" cy="182643"/>
            </a:xfrm>
            <a:custGeom>
              <a:avLst/>
              <a:gdLst/>
              <a:ahLst/>
              <a:cxnLst/>
              <a:rect l="0" t="0" r="0" b="0"/>
              <a:pathLst>
                <a:path w="133308" h="182643">
                  <a:moveTo>
                    <a:pt x="18745" y="87885"/>
                  </a:moveTo>
                  <a:lnTo>
                    <a:pt x="35513" y="93475"/>
                  </a:lnTo>
                  <a:lnTo>
                    <a:pt x="53103" y="93099"/>
                  </a:lnTo>
                  <a:lnTo>
                    <a:pt x="103338" y="78997"/>
                  </a:lnTo>
                  <a:lnTo>
                    <a:pt x="124192" y="67947"/>
                  </a:lnTo>
                  <a:lnTo>
                    <a:pt x="129987" y="59385"/>
                  </a:lnTo>
                  <a:lnTo>
                    <a:pt x="133307" y="37394"/>
                  </a:lnTo>
                  <a:lnTo>
                    <a:pt x="130215" y="28488"/>
                  </a:lnTo>
                  <a:lnTo>
                    <a:pt x="117420" y="15473"/>
                  </a:lnTo>
                  <a:lnTo>
                    <a:pt x="90486" y="1569"/>
                  </a:lnTo>
                  <a:lnTo>
                    <a:pt x="70517" y="0"/>
                  </a:lnTo>
                  <a:lnTo>
                    <a:pt x="60279" y="1219"/>
                  </a:lnTo>
                  <a:lnTo>
                    <a:pt x="42664" y="11932"/>
                  </a:lnTo>
                  <a:lnTo>
                    <a:pt x="28206" y="28392"/>
                  </a:lnTo>
                  <a:lnTo>
                    <a:pt x="5490" y="77841"/>
                  </a:lnTo>
                  <a:lnTo>
                    <a:pt x="0" y="114675"/>
                  </a:lnTo>
                  <a:lnTo>
                    <a:pt x="4954" y="138396"/>
                  </a:lnTo>
                  <a:lnTo>
                    <a:pt x="9551" y="149635"/>
                  </a:lnTo>
                  <a:lnTo>
                    <a:pt x="24018" y="165243"/>
                  </a:lnTo>
                  <a:lnTo>
                    <a:pt x="32788" y="171042"/>
                  </a:lnTo>
                  <a:lnTo>
                    <a:pt x="67490" y="179205"/>
                  </a:lnTo>
                  <a:lnTo>
                    <a:pt x="113501" y="18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89592" y="178984"/>
              <a:ext cx="111611" cy="178985"/>
            </a:xfrm>
            <a:custGeom>
              <a:avLst/>
              <a:gdLst/>
              <a:ahLst/>
              <a:cxnLst/>
              <a:rect l="0" t="0" r="0" b="0"/>
              <a:pathLst>
                <a:path w="111611" h="178985">
                  <a:moveTo>
                    <a:pt x="101081" y="0"/>
                  </a:moveTo>
                  <a:lnTo>
                    <a:pt x="78724" y="0"/>
                  </a:lnTo>
                  <a:lnTo>
                    <a:pt x="61509" y="6239"/>
                  </a:lnTo>
                  <a:lnTo>
                    <a:pt x="31393" y="29308"/>
                  </a:lnTo>
                  <a:lnTo>
                    <a:pt x="9983" y="55087"/>
                  </a:lnTo>
                  <a:lnTo>
                    <a:pt x="2102" y="77906"/>
                  </a:lnTo>
                  <a:lnTo>
                    <a:pt x="0" y="90542"/>
                  </a:lnTo>
                  <a:lnTo>
                    <a:pt x="3903" y="113940"/>
                  </a:lnTo>
                  <a:lnTo>
                    <a:pt x="14607" y="136038"/>
                  </a:lnTo>
                  <a:lnTo>
                    <a:pt x="31063" y="157557"/>
                  </a:lnTo>
                  <a:lnTo>
                    <a:pt x="53194" y="169461"/>
                  </a:lnTo>
                  <a:lnTo>
                    <a:pt x="11161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85429" y="231626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74901" y="136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27544" y="223295"/>
              <a:ext cx="267453" cy="166260"/>
            </a:xfrm>
            <a:custGeom>
              <a:avLst/>
              <a:gdLst/>
              <a:ahLst/>
              <a:cxnLst/>
              <a:rect l="0" t="0" r="0" b="0"/>
              <a:pathLst>
                <a:path w="267453" h="166260">
                  <a:moveTo>
                    <a:pt x="0" y="39917"/>
                  </a:moveTo>
                  <a:lnTo>
                    <a:pt x="25194" y="101027"/>
                  </a:lnTo>
                  <a:lnTo>
                    <a:pt x="35411" y="127044"/>
                  </a:lnTo>
                  <a:lnTo>
                    <a:pt x="23578" y="65780"/>
                  </a:lnTo>
                  <a:lnTo>
                    <a:pt x="24923" y="23403"/>
                  </a:lnTo>
                  <a:lnTo>
                    <a:pt x="27144" y="11360"/>
                  </a:lnTo>
                  <a:lnTo>
                    <a:pt x="32134" y="4502"/>
                  </a:lnTo>
                  <a:lnTo>
                    <a:pt x="38970" y="1099"/>
                  </a:lnTo>
                  <a:lnTo>
                    <a:pt x="47037" y="0"/>
                  </a:lnTo>
                  <a:lnTo>
                    <a:pt x="62239" y="5019"/>
                  </a:lnTo>
                  <a:lnTo>
                    <a:pt x="76795" y="16218"/>
                  </a:lnTo>
                  <a:lnTo>
                    <a:pt x="119286" y="72195"/>
                  </a:lnTo>
                  <a:lnTo>
                    <a:pt x="148823" y="124236"/>
                  </a:lnTo>
                  <a:lnTo>
                    <a:pt x="149518" y="126545"/>
                  </a:lnTo>
                  <a:lnTo>
                    <a:pt x="144052" y="116633"/>
                  </a:lnTo>
                  <a:lnTo>
                    <a:pt x="138998" y="84744"/>
                  </a:lnTo>
                  <a:lnTo>
                    <a:pt x="143090" y="51249"/>
                  </a:lnTo>
                  <a:lnTo>
                    <a:pt x="154842" y="32865"/>
                  </a:lnTo>
                  <a:lnTo>
                    <a:pt x="162890" y="24687"/>
                  </a:lnTo>
                  <a:lnTo>
                    <a:pt x="171764" y="20405"/>
                  </a:lnTo>
                  <a:lnTo>
                    <a:pt x="190983" y="18767"/>
                  </a:lnTo>
                  <a:lnTo>
                    <a:pt x="208104" y="25058"/>
                  </a:lnTo>
                  <a:lnTo>
                    <a:pt x="215945" y="30011"/>
                  </a:lnTo>
                  <a:lnTo>
                    <a:pt x="238159" y="59339"/>
                  </a:lnTo>
                  <a:lnTo>
                    <a:pt x="262223" y="113401"/>
                  </a:lnTo>
                  <a:lnTo>
                    <a:pt x="267452" y="133408"/>
                  </a:lnTo>
                  <a:lnTo>
                    <a:pt x="263212" y="166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26450" y="194254"/>
              <a:ext cx="185406" cy="184772"/>
            </a:xfrm>
            <a:custGeom>
              <a:avLst/>
              <a:gdLst/>
              <a:ahLst/>
              <a:cxnLst/>
              <a:rect l="0" t="0" r="0" b="0"/>
              <a:pathLst>
                <a:path w="185406" h="184772">
                  <a:moveTo>
                    <a:pt x="122234" y="90015"/>
                  </a:moveTo>
                  <a:lnTo>
                    <a:pt x="122234" y="67658"/>
                  </a:lnTo>
                  <a:lnTo>
                    <a:pt x="111056" y="36987"/>
                  </a:lnTo>
                  <a:lnTo>
                    <a:pt x="92925" y="11262"/>
                  </a:lnTo>
                  <a:lnTo>
                    <a:pt x="73333" y="2371"/>
                  </a:lnTo>
                  <a:lnTo>
                    <a:pt x="61557" y="0"/>
                  </a:lnTo>
                  <a:lnTo>
                    <a:pt x="51367" y="1929"/>
                  </a:lnTo>
                  <a:lnTo>
                    <a:pt x="33806" y="13431"/>
                  </a:lnTo>
                  <a:lnTo>
                    <a:pt x="10765" y="39637"/>
                  </a:lnTo>
                  <a:lnTo>
                    <a:pt x="2502" y="62556"/>
                  </a:lnTo>
                  <a:lnTo>
                    <a:pt x="0" y="88339"/>
                  </a:lnTo>
                  <a:lnTo>
                    <a:pt x="6338" y="127993"/>
                  </a:lnTo>
                  <a:lnTo>
                    <a:pt x="16522" y="151348"/>
                  </a:lnTo>
                  <a:lnTo>
                    <a:pt x="31967" y="167187"/>
                  </a:lnTo>
                  <a:lnTo>
                    <a:pt x="40999" y="173048"/>
                  </a:lnTo>
                  <a:lnTo>
                    <a:pt x="49360" y="173447"/>
                  </a:lnTo>
                  <a:lnTo>
                    <a:pt x="57274" y="170202"/>
                  </a:lnTo>
                  <a:lnTo>
                    <a:pt x="71136" y="157239"/>
                  </a:lnTo>
                  <a:lnTo>
                    <a:pt x="93437" y="110219"/>
                  </a:lnTo>
                  <a:lnTo>
                    <a:pt x="98884" y="73645"/>
                  </a:lnTo>
                  <a:lnTo>
                    <a:pt x="100818" y="70913"/>
                  </a:lnTo>
                  <a:lnTo>
                    <a:pt x="103277" y="74940"/>
                  </a:lnTo>
                  <a:lnTo>
                    <a:pt x="125538" y="132654"/>
                  </a:lnTo>
                  <a:lnTo>
                    <a:pt x="150963" y="168757"/>
                  </a:lnTo>
                  <a:lnTo>
                    <a:pt x="164638" y="177654"/>
                  </a:lnTo>
                  <a:lnTo>
                    <a:pt x="185405" y="184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64497" y="11581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58617"/>
                  </a:lnTo>
                  <a:lnTo>
                    <a:pt x="9359" y="112791"/>
                  </a:lnTo>
                  <a:lnTo>
                    <a:pt x="2195" y="171672"/>
                  </a:lnTo>
                  <a:lnTo>
                    <a:pt x="434" y="2336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91743" y="183923"/>
              <a:ext cx="149540" cy="191853"/>
            </a:xfrm>
            <a:custGeom>
              <a:avLst/>
              <a:gdLst/>
              <a:ahLst/>
              <a:cxnLst/>
              <a:rect l="0" t="0" r="0" b="0"/>
              <a:pathLst>
                <a:path w="149540" h="191853">
                  <a:moveTo>
                    <a:pt x="114910" y="5589"/>
                  </a:moveTo>
                  <a:lnTo>
                    <a:pt x="98142" y="0"/>
                  </a:lnTo>
                  <a:lnTo>
                    <a:pt x="59769" y="2114"/>
                  </a:lnTo>
                  <a:lnTo>
                    <a:pt x="22533" y="15738"/>
                  </a:lnTo>
                  <a:lnTo>
                    <a:pt x="6393" y="31157"/>
                  </a:lnTo>
                  <a:lnTo>
                    <a:pt x="451" y="40182"/>
                  </a:lnTo>
                  <a:lnTo>
                    <a:pt x="0" y="47368"/>
                  </a:lnTo>
                  <a:lnTo>
                    <a:pt x="3207" y="53329"/>
                  </a:lnTo>
                  <a:lnTo>
                    <a:pt x="16131" y="63072"/>
                  </a:lnTo>
                  <a:lnTo>
                    <a:pt x="33573" y="71302"/>
                  </a:lnTo>
                  <a:lnTo>
                    <a:pt x="92038" y="84476"/>
                  </a:lnTo>
                  <a:lnTo>
                    <a:pt x="121781" y="101883"/>
                  </a:lnTo>
                  <a:lnTo>
                    <a:pt x="136681" y="116237"/>
                  </a:lnTo>
                  <a:lnTo>
                    <a:pt x="147203" y="134315"/>
                  </a:lnTo>
                  <a:lnTo>
                    <a:pt x="149539" y="154048"/>
                  </a:lnTo>
                  <a:lnTo>
                    <a:pt x="148524" y="164223"/>
                  </a:lnTo>
                  <a:lnTo>
                    <a:pt x="144338" y="172177"/>
                  </a:lnTo>
                  <a:lnTo>
                    <a:pt x="130329" y="184133"/>
                  </a:lnTo>
                  <a:lnTo>
                    <a:pt x="97121" y="191852"/>
                  </a:lnTo>
                  <a:lnTo>
                    <a:pt x="42665" y="186341"/>
                  </a:lnTo>
                  <a:lnTo>
                    <a:pt x="30682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32000" y="410611"/>
              <a:ext cx="4706239" cy="136871"/>
            </a:xfrm>
            <a:custGeom>
              <a:avLst/>
              <a:gdLst/>
              <a:ahLst/>
              <a:cxnLst/>
              <a:rect l="0" t="0" r="0" b="0"/>
              <a:pathLst>
                <a:path w="4706239" h="136871">
                  <a:moveTo>
                    <a:pt x="4706238" y="63171"/>
                  </a:moveTo>
                  <a:lnTo>
                    <a:pt x="4647621" y="57582"/>
                  </a:lnTo>
                  <a:lnTo>
                    <a:pt x="4592277" y="46382"/>
                  </a:lnTo>
                  <a:lnTo>
                    <a:pt x="4543269" y="42209"/>
                  </a:lnTo>
                  <a:lnTo>
                    <a:pt x="4491705" y="35253"/>
                  </a:lnTo>
                  <a:lnTo>
                    <a:pt x="4441721" y="31502"/>
                  </a:lnTo>
                  <a:lnTo>
                    <a:pt x="4382847" y="23467"/>
                  </a:lnTo>
                  <a:lnTo>
                    <a:pt x="4324979" y="21771"/>
                  </a:lnTo>
                  <a:lnTo>
                    <a:pt x="4269619" y="21268"/>
                  </a:lnTo>
                  <a:lnTo>
                    <a:pt x="4217341" y="18000"/>
                  </a:lnTo>
                  <a:lnTo>
                    <a:pt x="4163636" y="12742"/>
                  </a:lnTo>
                  <a:lnTo>
                    <a:pt x="4111849" y="11184"/>
                  </a:lnTo>
                  <a:lnTo>
                    <a:pt x="4058290" y="10723"/>
                  </a:lnTo>
                  <a:lnTo>
                    <a:pt x="3998271" y="10567"/>
                  </a:lnTo>
                  <a:lnTo>
                    <a:pt x="3938720" y="4951"/>
                  </a:lnTo>
                  <a:lnTo>
                    <a:pt x="3885980" y="1467"/>
                  </a:lnTo>
                  <a:lnTo>
                    <a:pt x="3823949" y="434"/>
                  </a:lnTo>
                  <a:lnTo>
                    <a:pt x="3770476" y="129"/>
                  </a:lnTo>
                  <a:lnTo>
                    <a:pt x="3710485" y="25"/>
                  </a:lnTo>
                  <a:lnTo>
                    <a:pt x="3653575" y="5"/>
                  </a:lnTo>
                  <a:lnTo>
                    <a:pt x="3601971" y="1"/>
                  </a:lnTo>
                  <a:lnTo>
                    <a:pt x="3544177" y="0"/>
                  </a:lnTo>
                  <a:lnTo>
                    <a:pt x="3482727" y="0"/>
                  </a:lnTo>
                  <a:lnTo>
                    <a:pt x="3422928" y="5589"/>
                  </a:lnTo>
                  <a:lnTo>
                    <a:pt x="3370114" y="9065"/>
                  </a:lnTo>
                  <a:lnTo>
                    <a:pt x="3310347" y="10239"/>
                  </a:lnTo>
                  <a:lnTo>
                    <a:pt x="3253481" y="10471"/>
                  </a:lnTo>
                  <a:lnTo>
                    <a:pt x="3190374" y="17756"/>
                  </a:lnTo>
                  <a:lnTo>
                    <a:pt x="3136846" y="20405"/>
                  </a:lnTo>
                  <a:lnTo>
                    <a:pt x="3081213" y="20928"/>
                  </a:lnTo>
                  <a:lnTo>
                    <a:pt x="3019466" y="29373"/>
                  </a:lnTo>
                  <a:lnTo>
                    <a:pt x="2959500" y="31148"/>
                  </a:lnTo>
                  <a:lnTo>
                    <a:pt x="2899735" y="31499"/>
                  </a:lnTo>
                  <a:lnTo>
                    <a:pt x="2842869" y="34688"/>
                  </a:lnTo>
                  <a:lnTo>
                    <a:pt x="2786577" y="40647"/>
                  </a:lnTo>
                  <a:lnTo>
                    <a:pt x="2730397" y="41824"/>
                  </a:lnTo>
                  <a:lnTo>
                    <a:pt x="2674240" y="42057"/>
                  </a:lnTo>
                  <a:lnTo>
                    <a:pt x="2618086" y="47692"/>
                  </a:lnTo>
                  <a:lnTo>
                    <a:pt x="2560764" y="51664"/>
                  </a:lnTo>
                  <a:lnTo>
                    <a:pt x="2497449" y="52449"/>
                  </a:lnTo>
                  <a:lnTo>
                    <a:pt x="2450670" y="52585"/>
                  </a:lnTo>
                  <a:lnTo>
                    <a:pt x="2388051" y="52631"/>
                  </a:lnTo>
                  <a:lnTo>
                    <a:pt x="2339228" y="58228"/>
                  </a:lnTo>
                  <a:lnTo>
                    <a:pt x="2287717" y="61706"/>
                  </a:lnTo>
                  <a:lnTo>
                    <a:pt x="2225145" y="62882"/>
                  </a:lnTo>
                  <a:lnTo>
                    <a:pt x="2174886" y="63085"/>
                  </a:lnTo>
                  <a:lnTo>
                    <a:pt x="2122949" y="64315"/>
                  </a:lnTo>
                  <a:lnTo>
                    <a:pt x="2070516" y="70399"/>
                  </a:lnTo>
                  <a:lnTo>
                    <a:pt x="2017936" y="72721"/>
                  </a:lnTo>
                  <a:lnTo>
                    <a:pt x="1964142" y="73410"/>
                  </a:lnTo>
                  <a:lnTo>
                    <a:pt x="1905439" y="73613"/>
                  </a:lnTo>
                  <a:lnTo>
                    <a:pt x="1849311" y="74844"/>
                  </a:lnTo>
                  <a:lnTo>
                    <a:pt x="1788747" y="80927"/>
                  </a:lnTo>
                  <a:lnTo>
                    <a:pt x="1727518" y="83250"/>
                  </a:lnTo>
                  <a:lnTo>
                    <a:pt x="1671811" y="83938"/>
                  </a:lnTo>
                  <a:lnTo>
                    <a:pt x="1617091" y="84142"/>
                  </a:lnTo>
                  <a:lnTo>
                    <a:pt x="1556944" y="85372"/>
                  </a:lnTo>
                  <a:lnTo>
                    <a:pt x="1494669" y="91456"/>
                  </a:lnTo>
                  <a:lnTo>
                    <a:pt x="1431764" y="93778"/>
                  </a:lnTo>
                  <a:lnTo>
                    <a:pt x="1368671" y="95636"/>
                  </a:lnTo>
                  <a:lnTo>
                    <a:pt x="1305523" y="101906"/>
                  </a:lnTo>
                  <a:lnTo>
                    <a:pt x="1263415" y="103783"/>
                  </a:lnTo>
                  <a:lnTo>
                    <a:pt x="1218184" y="104617"/>
                  </a:lnTo>
                  <a:lnTo>
                    <a:pt x="1170785" y="106158"/>
                  </a:lnTo>
                  <a:lnTo>
                    <a:pt x="1122423" y="110742"/>
                  </a:lnTo>
                  <a:lnTo>
                    <a:pt x="1076752" y="113560"/>
                  </a:lnTo>
                  <a:lnTo>
                    <a:pt x="1031887" y="114812"/>
                  </a:lnTo>
                  <a:lnTo>
                    <a:pt x="984651" y="115368"/>
                  </a:lnTo>
                  <a:lnTo>
                    <a:pt x="936361" y="118735"/>
                  </a:lnTo>
                  <a:lnTo>
                    <a:pt x="887603" y="122961"/>
                  </a:lnTo>
                  <a:lnTo>
                    <a:pt x="838637" y="124839"/>
                  </a:lnTo>
                  <a:lnTo>
                    <a:pt x="789578" y="125674"/>
                  </a:lnTo>
                  <a:lnTo>
                    <a:pt x="740478" y="126045"/>
                  </a:lnTo>
                  <a:lnTo>
                    <a:pt x="691359" y="126210"/>
                  </a:lnTo>
                  <a:lnTo>
                    <a:pt x="642233" y="126283"/>
                  </a:lnTo>
                  <a:lnTo>
                    <a:pt x="593103" y="126316"/>
                  </a:lnTo>
                  <a:lnTo>
                    <a:pt x="543971" y="126330"/>
                  </a:lnTo>
                  <a:lnTo>
                    <a:pt x="491719" y="126337"/>
                  </a:lnTo>
                  <a:lnTo>
                    <a:pt x="438470" y="126340"/>
                  </a:lnTo>
                  <a:lnTo>
                    <a:pt x="387508" y="126341"/>
                  </a:lnTo>
                  <a:lnTo>
                    <a:pt x="334442" y="126341"/>
                  </a:lnTo>
                  <a:lnTo>
                    <a:pt x="280832" y="126342"/>
                  </a:lnTo>
                  <a:lnTo>
                    <a:pt x="229709" y="126342"/>
                  </a:lnTo>
                  <a:lnTo>
                    <a:pt x="179692" y="126342"/>
                  </a:lnTo>
                  <a:lnTo>
                    <a:pt x="131335" y="127512"/>
                  </a:lnTo>
                  <a:lnTo>
                    <a:pt x="86447" y="131931"/>
                  </a:lnTo>
                  <a:lnTo>
                    <a:pt x="32893" y="1354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76630" y="951359"/>
            <a:ext cx="4596042" cy="712144"/>
            <a:chOff x="1276630" y="951359"/>
            <a:chExt cx="4596042" cy="712144"/>
          </a:xfrm>
        </p:grpSpPr>
        <p:sp>
          <p:nvSpPr>
            <p:cNvPr id="32" name="Freeform 31"/>
            <p:cNvSpPr/>
            <p:nvPr/>
          </p:nvSpPr>
          <p:spPr>
            <a:xfrm>
              <a:off x="1276630" y="1057789"/>
              <a:ext cx="447777" cy="477452"/>
            </a:xfrm>
            <a:custGeom>
              <a:avLst/>
              <a:gdLst/>
              <a:ahLst/>
              <a:cxnLst/>
              <a:rect l="0" t="0" r="0" b="0"/>
              <a:pathLst>
                <a:path w="447777" h="477452">
                  <a:moveTo>
                    <a:pt x="250002" y="5589"/>
                  </a:moveTo>
                  <a:lnTo>
                    <a:pt x="233234" y="0"/>
                  </a:lnTo>
                  <a:lnTo>
                    <a:pt x="215643" y="375"/>
                  </a:lnTo>
                  <a:lnTo>
                    <a:pt x="164239" y="13308"/>
                  </a:lnTo>
                  <a:lnTo>
                    <a:pt x="115254" y="29904"/>
                  </a:lnTo>
                  <a:lnTo>
                    <a:pt x="94188" y="43302"/>
                  </a:lnTo>
                  <a:lnTo>
                    <a:pt x="54210" y="90624"/>
                  </a:lnTo>
                  <a:lnTo>
                    <a:pt x="21592" y="154018"/>
                  </a:lnTo>
                  <a:lnTo>
                    <a:pt x="4972" y="209343"/>
                  </a:lnTo>
                  <a:lnTo>
                    <a:pt x="0" y="265332"/>
                  </a:lnTo>
                  <a:lnTo>
                    <a:pt x="9069" y="318332"/>
                  </a:lnTo>
                  <a:lnTo>
                    <a:pt x="26725" y="373676"/>
                  </a:lnTo>
                  <a:lnTo>
                    <a:pt x="64423" y="436051"/>
                  </a:lnTo>
                  <a:lnTo>
                    <a:pt x="86351" y="459257"/>
                  </a:lnTo>
                  <a:lnTo>
                    <a:pt x="104738" y="469652"/>
                  </a:lnTo>
                  <a:lnTo>
                    <a:pt x="153544" y="477451"/>
                  </a:lnTo>
                  <a:lnTo>
                    <a:pt x="205125" y="475872"/>
                  </a:lnTo>
                  <a:lnTo>
                    <a:pt x="238655" y="464686"/>
                  </a:lnTo>
                  <a:lnTo>
                    <a:pt x="292008" y="439266"/>
                  </a:lnTo>
                  <a:lnTo>
                    <a:pt x="354107" y="385037"/>
                  </a:lnTo>
                  <a:lnTo>
                    <a:pt x="393274" y="340939"/>
                  </a:lnTo>
                  <a:lnTo>
                    <a:pt x="425785" y="281319"/>
                  </a:lnTo>
                  <a:lnTo>
                    <a:pt x="442392" y="226430"/>
                  </a:lnTo>
                  <a:lnTo>
                    <a:pt x="447776" y="182027"/>
                  </a:lnTo>
                  <a:lnTo>
                    <a:pt x="438193" y="139235"/>
                  </a:lnTo>
                  <a:lnTo>
                    <a:pt x="412824" y="91260"/>
                  </a:lnTo>
                  <a:lnTo>
                    <a:pt x="385203" y="60999"/>
                  </a:lnTo>
                  <a:lnTo>
                    <a:pt x="353622" y="43583"/>
                  </a:lnTo>
                  <a:lnTo>
                    <a:pt x="301622" y="30338"/>
                  </a:lnTo>
                  <a:lnTo>
                    <a:pt x="26053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31958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74806" y="1094963"/>
              <a:ext cx="30936" cy="389556"/>
            </a:xfrm>
            <a:custGeom>
              <a:avLst/>
              <a:gdLst/>
              <a:ahLst/>
              <a:cxnLst/>
              <a:rect l="0" t="0" r="0" b="0"/>
              <a:pathLst>
                <a:path w="30936" h="389556">
                  <a:moveTo>
                    <a:pt x="9877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2" y="215262"/>
                  </a:lnTo>
                  <a:lnTo>
                    <a:pt x="16832" y="271678"/>
                  </a:lnTo>
                  <a:lnTo>
                    <a:pt x="19700" y="326669"/>
                  </a:lnTo>
                  <a:lnTo>
                    <a:pt x="23316" y="362343"/>
                  </a:lnTo>
                  <a:lnTo>
                    <a:pt x="3093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17508" y="1158134"/>
              <a:ext cx="256648" cy="197839"/>
            </a:xfrm>
            <a:custGeom>
              <a:avLst/>
              <a:gdLst/>
              <a:ahLst/>
              <a:cxnLst/>
              <a:rect l="0" t="0" r="0" b="0"/>
              <a:pathLst>
                <a:path w="256648" h="197839">
                  <a:moveTo>
                    <a:pt x="256647" y="136871"/>
                  </a:moveTo>
                  <a:lnTo>
                    <a:pt x="213955" y="139990"/>
                  </a:lnTo>
                  <a:lnTo>
                    <a:pt x="153409" y="155999"/>
                  </a:lnTo>
                  <a:lnTo>
                    <a:pt x="90078" y="181085"/>
                  </a:lnTo>
                  <a:lnTo>
                    <a:pt x="32677" y="196737"/>
                  </a:lnTo>
                  <a:lnTo>
                    <a:pt x="19597" y="197838"/>
                  </a:lnTo>
                  <a:lnTo>
                    <a:pt x="10876" y="193893"/>
                  </a:lnTo>
                  <a:lnTo>
                    <a:pt x="5062" y="186584"/>
                  </a:lnTo>
                  <a:lnTo>
                    <a:pt x="1186" y="177032"/>
                  </a:lnTo>
                  <a:lnTo>
                    <a:pt x="0" y="157060"/>
                  </a:lnTo>
                  <a:lnTo>
                    <a:pt x="15068" y="94681"/>
                  </a:lnTo>
                  <a:lnTo>
                    <a:pt x="35599" y="31579"/>
                  </a:lnTo>
                  <a:lnTo>
                    <a:pt x="46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36147" y="1065856"/>
              <a:ext cx="269677" cy="439739"/>
            </a:xfrm>
            <a:custGeom>
              <a:avLst/>
              <a:gdLst/>
              <a:ahLst/>
              <a:cxnLst/>
              <a:rect l="0" t="0" r="0" b="0"/>
              <a:pathLst>
                <a:path w="269677" h="439739">
                  <a:moveTo>
                    <a:pt x="269676" y="92278"/>
                  </a:moveTo>
                  <a:lnTo>
                    <a:pt x="216971" y="129365"/>
                  </a:lnTo>
                  <a:lnTo>
                    <a:pt x="171713" y="188688"/>
                  </a:lnTo>
                  <a:lnTo>
                    <a:pt x="140275" y="240697"/>
                  </a:lnTo>
                  <a:lnTo>
                    <a:pt x="117082" y="282093"/>
                  </a:lnTo>
                  <a:lnTo>
                    <a:pt x="88838" y="344785"/>
                  </a:lnTo>
                  <a:lnTo>
                    <a:pt x="83904" y="383384"/>
                  </a:lnTo>
                  <a:lnTo>
                    <a:pt x="86895" y="406492"/>
                  </a:lnTo>
                  <a:lnTo>
                    <a:pt x="95244" y="425341"/>
                  </a:lnTo>
                  <a:lnTo>
                    <a:pt x="100745" y="433643"/>
                  </a:lnTo>
                  <a:lnTo>
                    <a:pt x="107923" y="438008"/>
                  </a:lnTo>
                  <a:lnTo>
                    <a:pt x="125256" y="439738"/>
                  </a:lnTo>
                  <a:lnTo>
                    <a:pt x="154746" y="434135"/>
                  </a:lnTo>
                  <a:lnTo>
                    <a:pt x="185710" y="419477"/>
                  </a:lnTo>
                  <a:lnTo>
                    <a:pt x="211522" y="394727"/>
                  </a:lnTo>
                  <a:lnTo>
                    <a:pt x="220434" y="372149"/>
                  </a:lnTo>
                  <a:lnTo>
                    <a:pt x="231520" y="313014"/>
                  </a:lnTo>
                  <a:lnTo>
                    <a:pt x="225032" y="287089"/>
                  </a:lnTo>
                  <a:lnTo>
                    <a:pt x="208225" y="257365"/>
                  </a:lnTo>
                  <a:lnTo>
                    <a:pt x="153090" y="211922"/>
                  </a:lnTo>
                  <a:lnTo>
                    <a:pt x="90624" y="178580"/>
                  </a:lnTo>
                  <a:lnTo>
                    <a:pt x="33104" y="137776"/>
                  </a:lnTo>
                  <a:lnTo>
                    <a:pt x="10588" y="111218"/>
                  </a:lnTo>
                  <a:lnTo>
                    <a:pt x="2448" y="88218"/>
                  </a:lnTo>
                  <a:lnTo>
                    <a:pt x="0" y="63567"/>
                  </a:lnTo>
                  <a:lnTo>
                    <a:pt x="2811" y="40913"/>
                  </a:lnTo>
                  <a:lnTo>
                    <a:pt x="7538" y="32299"/>
                  </a:lnTo>
                  <a:lnTo>
                    <a:pt x="22149" y="19607"/>
                  </a:lnTo>
                  <a:lnTo>
                    <a:pt x="55695" y="5885"/>
                  </a:lnTo>
                  <a:lnTo>
                    <a:pt x="95270" y="0"/>
                  </a:lnTo>
                  <a:lnTo>
                    <a:pt x="158293" y="6181"/>
                  </a:lnTo>
                  <a:lnTo>
                    <a:pt x="185448" y="8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4279" y="1431875"/>
              <a:ext cx="111871" cy="231628"/>
            </a:xfrm>
            <a:custGeom>
              <a:avLst/>
              <a:gdLst/>
              <a:ahLst/>
              <a:cxnLst/>
              <a:rect l="0" t="0" r="0" b="0"/>
              <a:pathLst>
                <a:path w="111871" h="231628">
                  <a:moveTo>
                    <a:pt x="0" y="0"/>
                  </a:moveTo>
                  <a:lnTo>
                    <a:pt x="24047" y="17981"/>
                  </a:lnTo>
                  <a:lnTo>
                    <a:pt x="80698" y="80393"/>
                  </a:lnTo>
                  <a:lnTo>
                    <a:pt x="101770" y="107269"/>
                  </a:lnTo>
                  <a:lnTo>
                    <a:pt x="109572" y="130343"/>
                  </a:lnTo>
                  <a:lnTo>
                    <a:pt x="111870" y="155027"/>
                  </a:lnTo>
                  <a:lnTo>
                    <a:pt x="108992" y="177695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27005" y="1000207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7236" y="159906"/>
                  </a:lnTo>
                  <a:lnTo>
                    <a:pt x="9552" y="214275"/>
                  </a:lnTo>
                  <a:lnTo>
                    <a:pt x="11409" y="271329"/>
                  </a:lnTo>
                  <a:lnTo>
                    <a:pt x="18804" y="330066"/>
                  </a:lnTo>
                  <a:lnTo>
                    <a:pt x="20612" y="39171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48062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48103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32047" y="1000207"/>
              <a:ext cx="329125" cy="445945"/>
            </a:xfrm>
            <a:custGeom>
              <a:avLst/>
              <a:gdLst/>
              <a:ahLst/>
              <a:cxnLst/>
              <a:rect l="0" t="0" r="0" b="0"/>
              <a:pathLst>
                <a:path w="329125" h="445945">
                  <a:moveTo>
                    <a:pt x="279310" y="0"/>
                  </a:moveTo>
                  <a:lnTo>
                    <a:pt x="261329" y="15641"/>
                  </a:lnTo>
                  <a:lnTo>
                    <a:pt x="244413" y="23719"/>
                  </a:lnTo>
                  <a:lnTo>
                    <a:pt x="189315" y="30031"/>
                  </a:lnTo>
                  <a:lnTo>
                    <a:pt x="132158" y="28159"/>
                  </a:lnTo>
                  <a:lnTo>
                    <a:pt x="75808" y="16870"/>
                  </a:lnTo>
                  <a:lnTo>
                    <a:pt x="39249" y="6818"/>
                  </a:lnTo>
                  <a:lnTo>
                    <a:pt x="29192" y="6885"/>
                  </a:lnTo>
                  <a:lnTo>
                    <a:pt x="11779" y="13198"/>
                  </a:lnTo>
                  <a:lnTo>
                    <a:pt x="6200" y="21667"/>
                  </a:lnTo>
                  <a:lnTo>
                    <a:pt x="0" y="46674"/>
                  </a:lnTo>
                  <a:lnTo>
                    <a:pt x="4426" y="109218"/>
                  </a:lnTo>
                  <a:lnTo>
                    <a:pt x="13446" y="167846"/>
                  </a:lnTo>
                  <a:lnTo>
                    <a:pt x="21163" y="218898"/>
                  </a:lnTo>
                  <a:lnTo>
                    <a:pt x="25324" y="224311"/>
                  </a:lnTo>
                  <a:lnTo>
                    <a:pt x="30438" y="225580"/>
                  </a:lnTo>
                  <a:lnTo>
                    <a:pt x="70629" y="212113"/>
                  </a:lnTo>
                  <a:lnTo>
                    <a:pt x="103225" y="197249"/>
                  </a:lnTo>
                  <a:lnTo>
                    <a:pt x="162336" y="191041"/>
                  </a:lnTo>
                  <a:lnTo>
                    <a:pt x="202147" y="193085"/>
                  </a:lnTo>
                  <a:lnTo>
                    <a:pt x="252630" y="209846"/>
                  </a:lnTo>
                  <a:lnTo>
                    <a:pt x="288173" y="234532"/>
                  </a:lnTo>
                  <a:lnTo>
                    <a:pt x="309752" y="264073"/>
                  </a:lnTo>
                  <a:lnTo>
                    <a:pt x="326354" y="306666"/>
                  </a:lnTo>
                  <a:lnTo>
                    <a:pt x="329124" y="345368"/>
                  </a:lnTo>
                  <a:lnTo>
                    <a:pt x="321886" y="385301"/>
                  </a:lnTo>
                  <a:lnTo>
                    <a:pt x="311491" y="408721"/>
                  </a:lnTo>
                  <a:lnTo>
                    <a:pt x="295952" y="424589"/>
                  </a:lnTo>
                  <a:lnTo>
                    <a:pt x="264354" y="440099"/>
                  </a:lnTo>
                  <a:lnTo>
                    <a:pt x="237568" y="445944"/>
                  </a:lnTo>
                  <a:lnTo>
                    <a:pt x="178951" y="443283"/>
                  </a:lnTo>
                  <a:lnTo>
                    <a:pt x="14244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00870" y="1389761"/>
              <a:ext cx="118155" cy="263214"/>
            </a:xfrm>
            <a:custGeom>
              <a:avLst/>
              <a:gdLst/>
              <a:ahLst/>
              <a:cxnLst/>
              <a:rect l="0" t="0" r="0" b="0"/>
              <a:pathLst>
                <a:path w="118155" h="263214">
                  <a:moveTo>
                    <a:pt x="0" y="0"/>
                  </a:moveTo>
                  <a:lnTo>
                    <a:pt x="55088" y="49498"/>
                  </a:lnTo>
                  <a:lnTo>
                    <a:pt x="92900" y="85687"/>
                  </a:lnTo>
                  <a:lnTo>
                    <a:pt x="109675" y="117416"/>
                  </a:lnTo>
                  <a:lnTo>
                    <a:pt x="118154" y="142652"/>
                  </a:lnTo>
                  <a:lnTo>
                    <a:pt x="116464" y="169466"/>
                  </a:lnTo>
                  <a:lnTo>
                    <a:pt x="107914" y="194641"/>
                  </a:lnTo>
                  <a:lnTo>
                    <a:pt x="69153" y="249043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66236" y="951359"/>
              <a:ext cx="427096" cy="432086"/>
            </a:xfrm>
            <a:custGeom>
              <a:avLst/>
              <a:gdLst/>
              <a:ahLst/>
              <a:cxnLst/>
              <a:rect l="0" t="0" r="0" b="0"/>
              <a:pathLst>
                <a:path w="427096" h="432086">
                  <a:moveTo>
                    <a:pt x="266344" y="38319"/>
                  </a:moveTo>
                  <a:lnTo>
                    <a:pt x="247193" y="21508"/>
                  </a:lnTo>
                  <a:lnTo>
                    <a:pt x="213616" y="4742"/>
                  </a:lnTo>
                  <a:lnTo>
                    <a:pt x="187537" y="0"/>
                  </a:lnTo>
                  <a:lnTo>
                    <a:pt x="163469" y="4131"/>
                  </a:lnTo>
                  <a:lnTo>
                    <a:pt x="113832" y="31436"/>
                  </a:lnTo>
                  <a:lnTo>
                    <a:pt x="56487" y="80913"/>
                  </a:lnTo>
                  <a:lnTo>
                    <a:pt x="37374" y="101704"/>
                  </a:lnTo>
                  <a:lnTo>
                    <a:pt x="20036" y="134309"/>
                  </a:lnTo>
                  <a:lnTo>
                    <a:pt x="0" y="194792"/>
                  </a:lnTo>
                  <a:lnTo>
                    <a:pt x="384" y="238580"/>
                  </a:lnTo>
                  <a:lnTo>
                    <a:pt x="12164" y="295033"/>
                  </a:lnTo>
                  <a:lnTo>
                    <a:pt x="48053" y="349997"/>
                  </a:lnTo>
                  <a:lnTo>
                    <a:pt x="81848" y="387058"/>
                  </a:lnTo>
                  <a:lnTo>
                    <a:pt x="117962" y="408501"/>
                  </a:lnTo>
                  <a:lnTo>
                    <a:pt x="172087" y="426820"/>
                  </a:lnTo>
                  <a:lnTo>
                    <a:pt x="199885" y="432085"/>
                  </a:lnTo>
                  <a:lnTo>
                    <a:pt x="241843" y="427302"/>
                  </a:lnTo>
                  <a:lnTo>
                    <a:pt x="297943" y="402198"/>
                  </a:lnTo>
                  <a:lnTo>
                    <a:pt x="358546" y="354736"/>
                  </a:lnTo>
                  <a:lnTo>
                    <a:pt x="383870" y="328474"/>
                  </a:lnTo>
                  <a:lnTo>
                    <a:pt x="414936" y="270952"/>
                  </a:lnTo>
                  <a:lnTo>
                    <a:pt x="427095" y="233070"/>
                  </a:lnTo>
                  <a:lnTo>
                    <a:pt x="426928" y="186620"/>
                  </a:lnTo>
                  <a:lnTo>
                    <a:pt x="415221" y="126928"/>
                  </a:lnTo>
                  <a:lnTo>
                    <a:pt x="396893" y="86541"/>
                  </a:lnTo>
                  <a:lnTo>
                    <a:pt x="379348" y="67160"/>
                  </a:lnTo>
                  <a:lnTo>
                    <a:pt x="349739" y="48684"/>
                  </a:lnTo>
                  <a:lnTo>
                    <a:pt x="318987" y="38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48435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69575" y="989678"/>
              <a:ext cx="16119" cy="400084"/>
            </a:xfrm>
            <a:custGeom>
              <a:avLst/>
              <a:gdLst/>
              <a:ahLst/>
              <a:cxnLst/>
              <a:rect l="0" t="0" r="0" b="0"/>
              <a:pathLst>
                <a:path w="16119" h="400084">
                  <a:moveTo>
                    <a:pt x="10528" y="0"/>
                  </a:moveTo>
                  <a:lnTo>
                    <a:pt x="16118" y="16768"/>
                  </a:lnTo>
                  <a:lnTo>
                    <a:pt x="15742" y="34359"/>
                  </a:lnTo>
                  <a:lnTo>
                    <a:pt x="11558" y="91015"/>
                  </a:lnTo>
                  <a:lnTo>
                    <a:pt x="10833" y="149410"/>
                  </a:lnTo>
                  <a:lnTo>
                    <a:pt x="10619" y="211166"/>
                  </a:lnTo>
                  <a:lnTo>
                    <a:pt x="10555" y="273918"/>
                  </a:lnTo>
                  <a:lnTo>
                    <a:pt x="10536" y="325786"/>
                  </a:lnTo>
                  <a:lnTo>
                    <a:pt x="2196" y="38185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02687" y="1000207"/>
              <a:ext cx="235303" cy="220348"/>
            </a:xfrm>
            <a:custGeom>
              <a:avLst/>
              <a:gdLst/>
              <a:ahLst/>
              <a:cxnLst/>
              <a:rect l="0" t="0" r="0" b="0"/>
              <a:pathLst>
                <a:path w="235303" h="220348">
                  <a:moveTo>
                    <a:pt x="235302" y="157927"/>
                  </a:moveTo>
                  <a:lnTo>
                    <a:pt x="208916" y="173568"/>
                  </a:lnTo>
                  <a:lnTo>
                    <a:pt x="151990" y="198360"/>
                  </a:lnTo>
                  <a:lnTo>
                    <a:pt x="93500" y="215394"/>
                  </a:lnTo>
                  <a:lnTo>
                    <a:pt x="35673" y="219972"/>
                  </a:lnTo>
                  <a:lnTo>
                    <a:pt x="21498" y="220347"/>
                  </a:lnTo>
                  <a:lnTo>
                    <a:pt x="12047" y="215918"/>
                  </a:lnTo>
                  <a:lnTo>
                    <a:pt x="5747" y="208286"/>
                  </a:lnTo>
                  <a:lnTo>
                    <a:pt x="1547" y="198519"/>
                  </a:lnTo>
                  <a:lnTo>
                    <a:pt x="0" y="178308"/>
                  </a:lnTo>
                  <a:lnTo>
                    <a:pt x="11597" y="119017"/>
                  </a:lnTo>
                  <a:lnTo>
                    <a:pt x="28030" y="74332"/>
                  </a:lnTo>
                  <a:lnTo>
                    <a:pt x="50687" y="23480"/>
                  </a:lnTo>
                  <a:lnTo>
                    <a:pt x="56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11730" y="1368704"/>
              <a:ext cx="60942" cy="210571"/>
            </a:xfrm>
            <a:custGeom>
              <a:avLst/>
              <a:gdLst/>
              <a:ahLst/>
              <a:cxnLst/>
              <a:rect l="0" t="0" r="0" b="0"/>
              <a:pathLst>
                <a:path w="60942" h="210571">
                  <a:moveTo>
                    <a:pt x="0" y="0"/>
                  </a:moveTo>
                  <a:lnTo>
                    <a:pt x="29309" y="34898"/>
                  </a:lnTo>
                  <a:lnTo>
                    <a:pt x="51881" y="87784"/>
                  </a:lnTo>
                  <a:lnTo>
                    <a:pt x="60941" y="146672"/>
                  </a:lnTo>
                  <a:lnTo>
                    <a:pt x="54544" y="199729"/>
                  </a:lnTo>
                  <a:lnTo>
                    <a:pt x="5264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321590" y="947564"/>
            <a:ext cx="1232719" cy="440620"/>
            <a:chOff x="6321590" y="947564"/>
            <a:chExt cx="1232719" cy="440620"/>
          </a:xfrm>
        </p:grpSpPr>
        <p:sp>
          <p:nvSpPr>
            <p:cNvPr id="49" name="Freeform 48"/>
            <p:cNvSpPr/>
            <p:nvPr/>
          </p:nvSpPr>
          <p:spPr>
            <a:xfrm>
              <a:off x="6321590" y="953471"/>
              <a:ext cx="419066" cy="434713"/>
            </a:xfrm>
            <a:custGeom>
              <a:avLst/>
              <a:gdLst/>
              <a:ahLst/>
              <a:cxnLst/>
              <a:rect l="0" t="0" r="0" b="0"/>
              <a:pathLst>
                <a:path w="419066" h="434713">
                  <a:moveTo>
                    <a:pt x="27094" y="67793"/>
                  </a:moveTo>
                  <a:lnTo>
                    <a:pt x="4737" y="73382"/>
                  </a:lnTo>
                  <a:lnTo>
                    <a:pt x="491" y="70349"/>
                  </a:lnTo>
                  <a:lnTo>
                    <a:pt x="0" y="63648"/>
                  </a:lnTo>
                  <a:lnTo>
                    <a:pt x="2012" y="54501"/>
                  </a:lnTo>
                  <a:lnTo>
                    <a:pt x="6864" y="47233"/>
                  </a:lnTo>
                  <a:lnTo>
                    <a:pt x="21612" y="36039"/>
                  </a:lnTo>
                  <a:lnTo>
                    <a:pt x="78206" y="15590"/>
                  </a:lnTo>
                  <a:lnTo>
                    <a:pt x="133347" y="0"/>
                  </a:lnTo>
                  <a:lnTo>
                    <a:pt x="194059" y="9371"/>
                  </a:lnTo>
                  <a:lnTo>
                    <a:pt x="236200" y="30820"/>
                  </a:lnTo>
                  <a:lnTo>
                    <a:pt x="253000" y="43951"/>
                  </a:lnTo>
                  <a:lnTo>
                    <a:pt x="270024" y="70087"/>
                  </a:lnTo>
                  <a:lnTo>
                    <a:pt x="272323" y="92989"/>
                  </a:lnTo>
                  <a:lnTo>
                    <a:pt x="268276" y="118765"/>
                  </a:lnTo>
                  <a:lnTo>
                    <a:pt x="252843" y="157245"/>
                  </a:lnTo>
                  <a:lnTo>
                    <a:pt x="240121" y="176180"/>
                  </a:lnTo>
                  <a:lnTo>
                    <a:pt x="223548" y="189274"/>
                  </a:lnTo>
                  <a:lnTo>
                    <a:pt x="184312" y="207213"/>
                  </a:lnTo>
                  <a:lnTo>
                    <a:pt x="163649" y="208526"/>
                  </a:lnTo>
                  <a:lnTo>
                    <a:pt x="153226" y="207238"/>
                  </a:lnTo>
                  <a:lnTo>
                    <a:pt x="148617" y="204040"/>
                  </a:lnTo>
                  <a:lnTo>
                    <a:pt x="147883" y="199569"/>
                  </a:lnTo>
                  <a:lnTo>
                    <a:pt x="149734" y="194248"/>
                  </a:lnTo>
                  <a:lnTo>
                    <a:pt x="155647" y="190701"/>
                  </a:lnTo>
                  <a:lnTo>
                    <a:pt x="174696" y="186759"/>
                  </a:lnTo>
                  <a:lnTo>
                    <a:pt x="225052" y="192635"/>
                  </a:lnTo>
                  <a:lnTo>
                    <a:pt x="280060" y="208180"/>
                  </a:lnTo>
                  <a:lnTo>
                    <a:pt x="341600" y="240221"/>
                  </a:lnTo>
                  <a:lnTo>
                    <a:pt x="374135" y="263292"/>
                  </a:lnTo>
                  <a:lnTo>
                    <a:pt x="403661" y="298724"/>
                  </a:lnTo>
                  <a:lnTo>
                    <a:pt x="415946" y="325237"/>
                  </a:lnTo>
                  <a:lnTo>
                    <a:pt x="419065" y="352618"/>
                  </a:lnTo>
                  <a:lnTo>
                    <a:pt x="415383" y="378046"/>
                  </a:lnTo>
                  <a:lnTo>
                    <a:pt x="405947" y="397146"/>
                  </a:lnTo>
                  <a:lnTo>
                    <a:pt x="387715" y="410314"/>
                  </a:lnTo>
                  <a:lnTo>
                    <a:pt x="337883" y="428299"/>
                  </a:lnTo>
                  <a:lnTo>
                    <a:pt x="274574" y="434712"/>
                  </a:lnTo>
                  <a:lnTo>
                    <a:pt x="224294" y="434653"/>
                  </a:lnTo>
                  <a:lnTo>
                    <a:pt x="163964" y="425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85637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22507" y="947564"/>
              <a:ext cx="531802" cy="431670"/>
            </a:xfrm>
            <a:custGeom>
              <a:avLst/>
              <a:gdLst/>
              <a:ahLst/>
              <a:cxnLst/>
              <a:rect l="0" t="0" r="0" b="0"/>
              <a:pathLst>
                <a:path w="531802" h="431670">
                  <a:moveTo>
                    <a:pt x="0" y="0"/>
                  </a:moveTo>
                  <a:lnTo>
                    <a:pt x="17981" y="15641"/>
                  </a:lnTo>
                  <a:lnTo>
                    <a:pt x="60354" y="31209"/>
                  </a:lnTo>
                  <a:lnTo>
                    <a:pt x="113178" y="45549"/>
                  </a:lnTo>
                  <a:lnTo>
                    <a:pt x="163386" y="50541"/>
                  </a:lnTo>
                  <a:lnTo>
                    <a:pt x="222716" y="52020"/>
                  </a:lnTo>
                  <a:lnTo>
                    <a:pt x="279160" y="52458"/>
                  </a:lnTo>
                  <a:lnTo>
                    <a:pt x="338518" y="52588"/>
                  </a:lnTo>
                  <a:lnTo>
                    <a:pt x="394970" y="47037"/>
                  </a:lnTo>
                  <a:lnTo>
                    <a:pt x="448741" y="37984"/>
                  </a:lnTo>
                  <a:lnTo>
                    <a:pt x="501332" y="23274"/>
                  </a:lnTo>
                  <a:lnTo>
                    <a:pt x="519562" y="11904"/>
                  </a:lnTo>
                  <a:lnTo>
                    <a:pt x="525360" y="12616"/>
                  </a:lnTo>
                  <a:lnTo>
                    <a:pt x="529225" y="17769"/>
                  </a:lnTo>
                  <a:lnTo>
                    <a:pt x="531801" y="25884"/>
                  </a:lnTo>
                  <a:lnTo>
                    <a:pt x="528425" y="44260"/>
                  </a:lnTo>
                  <a:lnTo>
                    <a:pt x="501905" y="102275"/>
                  </a:lnTo>
                  <a:lnTo>
                    <a:pt x="481271" y="157531"/>
                  </a:lnTo>
                  <a:lnTo>
                    <a:pt x="450722" y="211999"/>
                  </a:lnTo>
                  <a:lnTo>
                    <a:pt x="427070" y="268608"/>
                  </a:lnTo>
                  <a:lnTo>
                    <a:pt x="399869" y="322943"/>
                  </a:lnTo>
                  <a:lnTo>
                    <a:pt x="361070" y="380919"/>
                  </a:lnTo>
                  <a:lnTo>
                    <a:pt x="351480" y="408053"/>
                  </a:lnTo>
                  <a:lnTo>
                    <a:pt x="34744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524279" y="2932887"/>
            <a:ext cx="942561" cy="425704"/>
            <a:chOff x="1524279" y="2932887"/>
            <a:chExt cx="942561" cy="425704"/>
          </a:xfrm>
        </p:grpSpPr>
        <p:sp>
          <p:nvSpPr>
            <p:cNvPr id="53" name="Freeform 52"/>
            <p:cNvSpPr/>
            <p:nvPr/>
          </p:nvSpPr>
          <p:spPr>
            <a:xfrm>
              <a:off x="1524279" y="2932887"/>
              <a:ext cx="332993" cy="328191"/>
            </a:xfrm>
            <a:custGeom>
              <a:avLst/>
              <a:gdLst/>
              <a:ahLst/>
              <a:cxnLst/>
              <a:rect l="0" t="0" r="0" b="0"/>
              <a:pathLst>
                <a:path w="332993" h="328191">
                  <a:moveTo>
                    <a:pt x="223451" y="15092"/>
                  </a:moveTo>
                  <a:lnTo>
                    <a:pt x="179488" y="438"/>
                  </a:lnTo>
                  <a:lnTo>
                    <a:pt x="159458" y="0"/>
                  </a:lnTo>
                  <a:lnTo>
                    <a:pt x="100294" y="13538"/>
                  </a:lnTo>
                  <a:lnTo>
                    <a:pt x="67637" y="31919"/>
                  </a:lnTo>
                  <a:lnTo>
                    <a:pt x="43793" y="59072"/>
                  </a:lnTo>
                  <a:lnTo>
                    <a:pt x="9712" y="120541"/>
                  </a:lnTo>
                  <a:lnTo>
                    <a:pt x="554" y="141507"/>
                  </a:lnTo>
                  <a:lnTo>
                    <a:pt x="0" y="184219"/>
                  </a:lnTo>
                  <a:lnTo>
                    <a:pt x="13496" y="245421"/>
                  </a:lnTo>
                  <a:lnTo>
                    <a:pt x="21343" y="266029"/>
                  </a:lnTo>
                  <a:lnTo>
                    <a:pt x="52138" y="305688"/>
                  </a:lnTo>
                  <a:lnTo>
                    <a:pt x="78325" y="321643"/>
                  </a:lnTo>
                  <a:lnTo>
                    <a:pt x="113900" y="328190"/>
                  </a:lnTo>
                  <a:lnTo>
                    <a:pt x="173909" y="321997"/>
                  </a:lnTo>
                  <a:lnTo>
                    <a:pt x="233001" y="306126"/>
                  </a:lnTo>
                  <a:lnTo>
                    <a:pt x="251482" y="293009"/>
                  </a:lnTo>
                  <a:lnTo>
                    <a:pt x="303962" y="234355"/>
                  </a:lnTo>
                  <a:lnTo>
                    <a:pt x="323799" y="192544"/>
                  </a:lnTo>
                  <a:lnTo>
                    <a:pt x="332992" y="155148"/>
                  </a:lnTo>
                  <a:lnTo>
                    <a:pt x="326804" y="110478"/>
                  </a:lnTo>
                  <a:lnTo>
                    <a:pt x="314516" y="78449"/>
                  </a:lnTo>
                  <a:lnTo>
                    <a:pt x="289402" y="41775"/>
                  </a:lnTo>
                  <a:lnTo>
                    <a:pt x="269530" y="32800"/>
                  </a:lnTo>
                  <a:lnTo>
                    <a:pt x="233980" y="25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26715" y="319013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63626" y="2958507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7236" y="27557"/>
                  </a:lnTo>
                  <a:lnTo>
                    <a:pt x="9879" y="83779"/>
                  </a:lnTo>
                  <a:lnTo>
                    <a:pt x="15990" y="140292"/>
                  </a:lnTo>
                  <a:lnTo>
                    <a:pt x="20056" y="196515"/>
                  </a:lnTo>
                  <a:lnTo>
                    <a:pt x="20860" y="252681"/>
                  </a:lnTo>
                  <a:lnTo>
                    <a:pt x="29373" y="316100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21484" y="2969036"/>
              <a:ext cx="231615" cy="176004"/>
            </a:xfrm>
            <a:custGeom>
              <a:avLst/>
              <a:gdLst/>
              <a:ahLst/>
              <a:cxnLst/>
              <a:rect l="0" t="0" r="0" b="0"/>
              <a:pathLst>
                <a:path w="231615" h="176004">
                  <a:moveTo>
                    <a:pt x="231614" y="157927"/>
                  </a:moveTo>
                  <a:lnTo>
                    <a:pt x="214846" y="152338"/>
                  </a:lnTo>
                  <a:lnTo>
                    <a:pt x="197256" y="152714"/>
                  </a:lnTo>
                  <a:lnTo>
                    <a:pt x="138615" y="165646"/>
                  </a:lnTo>
                  <a:lnTo>
                    <a:pt x="83869" y="176003"/>
                  </a:lnTo>
                  <a:lnTo>
                    <a:pt x="45118" y="174981"/>
                  </a:lnTo>
                  <a:lnTo>
                    <a:pt x="23555" y="169017"/>
                  </a:lnTo>
                  <a:lnTo>
                    <a:pt x="6172" y="158567"/>
                  </a:lnTo>
                  <a:lnTo>
                    <a:pt x="1771" y="151334"/>
                  </a:lnTo>
                  <a:lnTo>
                    <a:pt x="0" y="133940"/>
                  </a:lnTo>
                  <a:lnTo>
                    <a:pt x="8322" y="80723"/>
                  </a:lnTo>
                  <a:lnTo>
                    <a:pt x="18656" y="17384"/>
                  </a:lnTo>
                  <a:lnTo>
                    <a:pt x="210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11026" y="3221720"/>
              <a:ext cx="55814" cy="136871"/>
            </a:xfrm>
            <a:custGeom>
              <a:avLst/>
              <a:gdLst/>
              <a:ahLst/>
              <a:cxnLst/>
              <a:rect l="0" t="0" r="0" b="0"/>
              <a:pathLst>
                <a:path w="55814" h="136871">
                  <a:moveTo>
                    <a:pt x="0" y="0"/>
                  </a:moveTo>
                  <a:lnTo>
                    <a:pt x="39542" y="55659"/>
                  </a:lnTo>
                  <a:lnTo>
                    <a:pt x="55643" y="95352"/>
                  </a:lnTo>
                  <a:lnTo>
                    <a:pt x="55813" y="104512"/>
                  </a:lnTo>
                  <a:lnTo>
                    <a:pt x="421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712215" y="2955809"/>
            <a:ext cx="1159609" cy="455425"/>
            <a:chOff x="2712215" y="2955809"/>
            <a:chExt cx="1159609" cy="455425"/>
          </a:xfrm>
        </p:grpSpPr>
        <p:sp>
          <p:nvSpPr>
            <p:cNvPr id="59" name="Freeform 58"/>
            <p:cNvSpPr/>
            <p:nvPr/>
          </p:nvSpPr>
          <p:spPr>
            <a:xfrm>
              <a:off x="2712215" y="2959760"/>
              <a:ext cx="327808" cy="329324"/>
            </a:xfrm>
            <a:custGeom>
              <a:avLst/>
              <a:gdLst/>
              <a:ahLst/>
              <a:cxnLst/>
              <a:rect l="0" t="0" r="0" b="0"/>
              <a:pathLst>
                <a:path w="327808" h="329324">
                  <a:moveTo>
                    <a:pt x="246292" y="51390"/>
                  </a:moveTo>
                  <a:lnTo>
                    <a:pt x="235114" y="34622"/>
                  </a:lnTo>
                  <a:lnTo>
                    <a:pt x="205806" y="13017"/>
                  </a:lnTo>
                  <a:lnTo>
                    <a:pt x="167486" y="2976"/>
                  </a:lnTo>
                  <a:lnTo>
                    <a:pt x="126496" y="0"/>
                  </a:lnTo>
                  <a:lnTo>
                    <a:pt x="101803" y="5543"/>
                  </a:lnTo>
                  <a:lnTo>
                    <a:pt x="57354" y="28166"/>
                  </a:lnTo>
                  <a:lnTo>
                    <a:pt x="30953" y="59457"/>
                  </a:lnTo>
                  <a:lnTo>
                    <a:pt x="5357" y="114237"/>
                  </a:lnTo>
                  <a:lnTo>
                    <a:pt x="0" y="135474"/>
                  </a:lnTo>
                  <a:lnTo>
                    <a:pt x="6093" y="183943"/>
                  </a:lnTo>
                  <a:lnTo>
                    <a:pt x="18561" y="243559"/>
                  </a:lnTo>
                  <a:lnTo>
                    <a:pt x="34407" y="275095"/>
                  </a:lnTo>
                  <a:lnTo>
                    <a:pt x="59509" y="299257"/>
                  </a:lnTo>
                  <a:lnTo>
                    <a:pt x="118115" y="324034"/>
                  </a:lnTo>
                  <a:lnTo>
                    <a:pt x="141361" y="329323"/>
                  </a:lnTo>
                  <a:lnTo>
                    <a:pt x="167291" y="327774"/>
                  </a:lnTo>
                  <a:lnTo>
                    <a:pt x="202607" y="314736"/>
                  </a:lnTo>
                  <a:lnTo>
                    <a:pt x="261622" y="275701"/>
                  </a:lnTo>
                  <a:lnTo>
                    <a:pt x="305759" y="219204"/>
                  </a:lnTo>
                  <a:lnTo>
                    <a:pt x="321364" y="188070"/>
                  </a:lnTo>
                  <a:lnTo>
                    <a:pt x="327807" y="145440"/>
                  </a:lnTo>
                  <a:lnTo>
                    <a:pt x="324127" y="106943"/>
                  </a:lnTo>
                  <a:lnTo>
                    <a:pt x="315591" y="87388"/>
                  </a:lnTo>
                  <a:lnTo>
                    <a:pt x="291047" y="55771"/>
                  </a:lnTo>
                  <a:lnTo>
                    <a:pt x="259423" y="39690"/>
                  </a:lnTo>
                  <a:lnTo>
                    <a:pt x="204178" y="30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16435" y="321119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32940" y="2979564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0098" y="203750"/>
                  </a:lnTo>
                  <a:lnTo>
                    <a:pt x="18024" y="259440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50214" y="3011150"/>
              <a:ext cx="192605" cy="161492"/>
            </a:xfrm>
            <a:custGeom>
              <a:avLst/>
              <a:gdLst/>
              <a:ahLst/>
              <a:cxnLst/>
              <a:rect l="0" t="0" r="0" b="0"/>
              <a:pathLst>
                <a:path w="192605" h="161492">
                  <a:moveTo>
                    <a:pt x="192604" y="126342"/>
                  </a:moveTo>
                  <a:lnTo>
                    <a:pt x="149912" y="129462"/>
                  </a:lnTo>
                  <a:lnTo>
                    <a:pt x="87268" y="147673"/>
                  </a:lnTo>
                  <a:lnTo>
                    <a:pt x="45195" y="161491"/>
                  </a:lnTo>
                  <a:lnTo>
                    <a:pt x="35840" y="161473"/>
                  </a:lnTo>
                  <a:lnTo>
                    <a:pt x="19206" y="155214"/>
                  </a:lnTo>
                  <a:lnTo>
                    <a:pt x="7134" y="141514"/>
                  </a:lnTo>
                  <a:lnTo>
                    <a:pt x="2277" y="132947"/>
                  </a:lnTo>
                  <a:lnTo>
                    <a:pt x="0" y="114070"/>
                  </a:lnTo>
                  <a:lnTo>
                    <a:pt x="11090" y="55706"/>
                  </a:lnTo>
                  <a:lnTo>
                    <a:pt x="24342" y="17372"/>
                  </a:lnTo>
                  <a:lnTo>
                    <a:pt x="346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36847" y="2955809"/>
              <a:ext cx="169451" cy="334837"/>
            </a:xfrm>
            <a:custGeom>
              <a:avLst/>
              <a:gdLst/>
              <a:ahLst/>
              <a:cxnLst/>
              <a:rect l="0" t="0" r="0" b="0"/>
              <a:pathLst>
                <a:path w="169451" h="334837">
                  <a:moveTo>
                    <a:pt x="148127" y="86926"/>
                  </a:moveTo>
                  <a:lnTo>
                    <a:pt x="98629" y="145490"/>
                  </a:lnTo>
                  <a:lnTo>
                    <a:pt x="66971" y="192991"/>
                  </a:lnTo>
                  <a:lnTo>
                    <a:pt x="34778" y="255451"/>
                  </a:lnTo>
                  <a:lnTo>
                    <a:pt x="30447" y="265956"/>
                  </a:lnTo>
                  <a:lnTo>
                    <a:pt x="28754" y="286988"/>
                  </a:lnTo>
                  <a:lnTo>
                    <a:pt x="29941" y="297510"/>
                  </a:lnTo>
                  <a:lnTo>
                    <a:pt x="40617" y="315440"/>
                  </a:lnTo>
                  <a:lnTo>
                    <a:pt x="48378" y="323497"/>
                  </a:lnTo>
                  <a:lnTo>
                    <a:pt x="69479" y="332449"/>
                  </a:lnTo>
                  <a:lnTo>
                    <a:pt x="81657" y="334836"/>
                  </a:lnTo>
                  <a:lnTo>
                    <a:pt x="92115" y="334088"/>
                  </a:lnTo>
                  <a:lnTo>
                    <a:pt x="119182" y="321856"/>
                  </a:lnTo>
                  <a:lnTo>
                    <a:pt x="147739" y="302244"/>
                  </a:lnTo>
                  <a:lnTo>
                    <a:pt x="163942" y="284399"/>
                  </a:lnTo>
                  <a:lnTo>
                    <a:pt x="168029" y="274727"/>
                  </a:lnTo>
                  <a:lnTo>
                    <a:pt x="169450" y="254621"/>
                  </a:lnTo>
                  <a:lnTo>
                    <a:pt x="163063" y="237107"/>
                  </a:lnTo>
                  <a:lnTo>
                    <a:pt x="151256" y="221523"/>
                  </a:lnTo>
                  <a:lnTo>
                    <a:pt x="94835" y="178282"/>
                  </a:lnTo>
                  <a:lnTo>
                    <a:pt x="33200" y="129047"/>
                  </a:lnTo>
                  <a:lnTo>
                    <a:pt x="4412" y="95376"/>
                  </a:lnTo>
                  <a:lnTo>
                    <a:pt x="844" y="85541"/>
                  </a:lnTo>
                  <a:lnTo>
                    <a:pt x="0" y="65254"/>
                  </a:lnTo>
                  <a:lnTo>
                    <a:pt x="6101" y="34101"/>
                  </a:lnTo>
                  <a:lnTo>
                    <a:pt x="11329" y="25973"/>
                  </a:lnTo>
                  <a:lnTo>
                    <a:pt x="26496" y="13823"/>
                  </a:lnTo>
                  <a:lnTo>
                    <a:pt x="54766" y="405"/>
                  </a:lnTo>
                  <a:lnTo>
                    <a:pt x="64830" y="0"/>
                  </a:lnTo>
                  <a:lnTo>
                    <a:pt x="85369" y="5788"/>
                  </a:lnTo>
                  <a:lnTo>
                    <a:pt x="99958" y="19279"/>
                  </a:lnTo>
                  <a:lnTo>
                    <a:pt x="116541" y="44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00787" y="3253305"/>
              <a:ext cx="71037" cy="157929"/>
            </a:xfrm>
            <a:custGeom>
              <a:avLst/>
              <a:gdLst/>
              <a:ahLst/>
              <a:cxnLst/>
              <a:rect l="0" t="0" r="0" b="0"/>
              <a:pathLst>
                <a:path w="71037" h="157929">
                  <a:moveTo>
                    <a:pt x="0" y="0"/>
                  </a:moveTo>
                  <a:lnTo>
                    <a:pt x="49499" y="49498"/>
                  </a:lnTo>
                  <a:lnTo>
                    <a:pt x="64709" y="81477"/>
                  </a:lnTo>
                  <a:lnTo>
                    <a:pt x="71036" y="120588"/>
                  </a:lnTo>
                  <a:lnTo>
                    <a:pt x="69396" y="138603"/>
                  </a:lnTo>
                  <a:lnTo>
                    <a:pt x="631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179813" y="2916393"/>
            <a:ext cx="729469" cy="463255"/>
            <a:chOff x="4179813" y="2916393"/>
            <a:chExt cx="729469" cy="463255"/>
          </a:xfrm>
        </p:grpSpPr>
        <p:sp>
          <p:nvSpPr>
            <p:cNvPr id="66" name="Freeform 65"/>
            <p:cNvSpPr/>
            <p:nvPr/>
          </p:nvSpPr>
          <p:spPr>
            <a:xfrm>
              <a:off x="4179813" y="292692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11179" y="16768"/>
                  </a:lnTo>
                  <a:lnTo>
                    <a:pt x="22876" y="75445"/>
                  </a:lnTo>
                  <a:lnTo>
                    <a:pt x="26545" y="102551"/>
                  </a:lnTo>
                  <a:lnTo>
                    <a:pt x="25607" y="158081"/>
                  </a:lnTo>
                  <a:lnTo>
                    <a:pt x="30405" y="214110"/>
                  </a:lnTo>
                  <a:lnTo>
                    <a:pt x="39763" y="266581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58798" y="3169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08913" y="2916393"/>
              <a:ext cx="243103" cy="321757"/>
            </a:xfrm>
            <a:custGeom>
              <a:avLst/>
              <a:gdLst/>
              <a:ahLst/>
              <a:cxnLst/>
              <a:rect l="0" t="0" r="0" b="0"/>
              <a:pathLst>
                <a:path w="243103" h="321757">
                  <a:moveTo>
                    <a:pt x="186796" y="0"/>
                  </a:moveTo>
                  <a:lnTo>
                    <a:pt x="144105" y="3120"/>
                  </a:lnTo>
                  <a:lnTo>
                    <a:pt x="96865" y="9066"/>
                  </a:lnTo>
                  <a:lnTo>
                    <a:pt x="36913" y="2003"/>
                  </a:lnTo>
                  <a:lnTo>
                    <a:pt x="23703" y="1336"/>
                  </a:lnTo>
                  <a:lnTo>
                    <a:pt x="14897" y="5570"/>
                  </a:lnTo>
                  <a:lnTo>
                    <a:pt x="9026" y="13072"/>
                  </a:lnTo>
                  <a:lnTo>
                    <a:pt x="2502" y="33886"/>
                  </a:lnTo>
                  <a:lnTo>
                    <a:pt x="0" y="71912"/>
                  </a:lnTo>
                  <a:lnTo>
                    <a:pt x="5922" y="126682"/>
                  </a:lnTo>
                  <a:lnTo>
                    <a:pt x="13028" y="176973"/>
                  </a:lnTo>
                  <a:lnTo>
                    <a:pt x="17138" y="182323"/>
                  </a:lnTo>
                  <a:lnTo>
                    <a:pt x="22218" y="183550"/>
                  </a:lnTo>
                  <a:lnTo>
                    <a:pt x="75367" y="171052"/>
                  </a:lnTo>
                  <a:lnTo>
                    <a:pt x="128001" y="168969"/>
                  </a:lnTo>
                  <a:lnTo>
                    <a:pt x="169506" y="174198"/>
                  </a:lnTo>
                  <a:lnTo>
                    <a:pt x="205850" y="188745"/>
                  </a:lnTo>
                  <a:lnTo>
                    <a:pt x="221781" y="204380"/>
                  </a:lnTo>
                  <a:lnTo>
                    <a:pt x="241540" y="243013"/>
                  </a:lnTo>
                  <a:lnTo>
                    <a:pt x="243102" y="266713"/>
                  </a:lnTo>
                  <a:lnTo>
                    <a:pt x="241881" y="279584"/>
                  </a:lnTo>
                  <a:lnTo>
                    <a:pt x="231166" y="300125"/>
                  </a:lnTo>
                  <a:lnTo>
                    <a:pt x="223395" y="308878"/>
                  </a:lnTo>
                  <a:lnTo>
                    <a:pt x="202283" y="318604"/>
                  </a:lnTo>
                  <a:lnTo>
                    <a:pt x="178472" y="321756"/>
                  </a:lnTo>
                  <a:lnTo>
                    <a:pt x="147675" y="316954"/>
                  </a:lnTo>
                  <a:lnTo>
                    <a:pt x="12362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53637" y="3179606"/>
              <a:ext cx="55645" cy="200042"/>
            </a:xfrm>
            <a:custGeom>
              <a:avLst/>
              <a:gdLst/>
              <a:ahLst/>
              <a:cxnLst/>
              <a:rect l="0" t="0" r="0" b="0"/>
              <a:pathLst>
                <a:path w="55645" h="200042">
                  <a:moveTo>
                    <a:pt x="0" y="0"/>
                  </a:moveTo>
                  <a:lnTo>
                    <a:pt x="34747" y="53875"/>
                  </a:lnTo>
                  <a:lnTo>
                    <a:pt x="55644" y="105447"/>
                  </a:lnTo>
                  <a:lnTo>
                    <a:pt x="55352" y="142507"/>
                  </a:lnTo>
                  <a:lnTo>
                    <a:pt x="47608" y="16316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052487" y="2804936"/>
            <a:ext cx="848925" cy="406256"/>
            <a:chOff x="5052487" y="2804936"/>
            <a:chExt cx="848925" cy="406256"/>
          </a:xfrm>
        </p:grpSpPr>
        <p:sp>
          <p:nvSpPr>
            <p:cNvPr id="71" name="Freeform 70"/>
            <p:cNvSpPr/>
            <p:nvPr/>
          </p:nvSpPr>
          <p:spPr>
            <a:xfrm>
              <a:off x="5052487" y="2804936"/>
              <a:ext cx="366928" cy="389324"/>
            </a:xfrm>
            <a:custGeom>
              <a:avLst/>
              <a:gdLst/>
              <a:ahLst/>
              <a:cxnLst/>
              <a:rect l="0" t="0" r="0" b="0"/>
              <a:pathLst>
                <a:path w="366928" h="389324">
                  <a:moveTo>
                    <a:pt x="106476" y="6172"/>
                  </a:moveTo>
                  <a:lnTo>
                    <a:pt x="90835" y="24153"/>
                  </a:lnTo>
                  <a:lnTo>
                    <a:pt x="66043" y="64736"/>
                  </a:lnTo>
                  <a:lnTo>
                    <a:pt x="11648" y="121943"/>
                  </a:lnTo>
                  <a:lnTo>
                    <a:pt x="4653" y="128976"/>
                  </a:lnTo>
                  <a:lnTo>
                    <a:pt x="1159" y="130155"/>
                  </a:lnTo>
                  <a:lnTo>
                    <a:pt x="0" y="127432"/>
                  </a:lnTo>
                  <a:lnTo>
                    <a:pt x="6546" y="92256"/>
                  </a:lnTo>
                  <a:lnTo>
                    <a:pt x="27509" y="49823"/>
                  </a:lnTo>
                  <a:lnTo>
                    <a:pt x="40574" y="32982"/>
                  </a:lnTo>
                  <a:lnTo>
                    <a:pt x="72262" y="10347"/>
                  </a:lnTo>
                  <a:lnTo>
                    <a:pt x="116876" y="0"/>
                  </a:lnTo>
                  <a:lnTo>
                    <a:pt x="161550" y="2524"/>
                  </a:lnTo>
                  <a:lnTo>
                    <a:pt x="198834" y="16270"/>
                  </a:lnTo>
                  <a:lnTo>
                    <a:pt x="226519" y="35160"/>
                  </a:lnTo>
                  <a:lnTo>
                    <a:pt x="235868" y="54931"/>
                  </a:lnTo>
                  <a:lnTo>
                    <a:pt x="238853" y="78146"/>
                  </a:lnTo>
                  <a:lnTo>
                    <a:pt x="228255" y="132287"/>
                  </a:lnTo>
                  <a:lnTo>
                    <a:pt x="212879" y="158443"/>
                  </a:lnTo>
                  <a:lnTo>
                    <a:pt x="197050" y="170555"/>
                  </a:lnTo>
                  <a:lnTo>
                    <a:pt x="185336" y="177497"/>
                  </a:lnTo>
                  <a:lnTo>
                    <a:pt x="187125" y="177711"/>
                  </a:lnTo>
                  <a:lnTo>
                    <a:pt x="220803" y="175237"/>
                  </a:lnTo>
                  <a:lnTo>
                    <a:pt x="283070" y="186162"/>
                  </a:lnTo>
                  <a:lnTo>
                    <a:pt x="294395" y="189336"/>
                  </a:lnTo>
                  <a:lnTo>
                    <a:pt x="313218" y="202222"/>
                  </a:lnTo>
                  <a:lnTo>
                    <a:pt x="350468" y="241953"/>
                  </a:lnTo>
                  <a:lnTo>
                    <a:pt x="360366" y="260703"/>
                  </a:lnTo>
                  <a:lnTo>
                    <a:pt x="366927" y="296578"/>
                  </a:lnTo>
                  <a:lnTo>
                    <a:pt x="363281" y="331254"/>
                  </a:lnTo>
                  <a:lnTo>
                    <a:pt x="351633" y="349915"/>
                  </a:lnTo>
                  <a:lnTo>
                    <a:pt x="334758" y="364837"/>
                  </a:lnTo>
                  <a:lnTo>
                    <a:pt x="292209" y="383949"/>
                  </a:lnTo>
                  <a:lnTo>
                    <a:pt x="267403" y="389323"/>
                  </a:lnTo>
                  <a:lnTo>
                    <a:pt x="226002" y="386360"/>
                  </a:lnTo>
                  <a:lnTo>
                    <a:pt x="201233" y="385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27461" y="311643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01160" y="2806427"/>
              <a:ext cx="300252" cy="404765"/>
            </a:xfrm>
            <a:custGeom>
              <a:avLst/>
              <a:gdLst/>
              <a:ahLst/>
              <a:cxnLst/>
              <a:rect l="0" t="0" r="0" b="0"/>
              <a:pathLst>
                <a:path w="300252" h="404765">
                  <a:moveTo>
                    <a:pt x="0" y="67852"/>
                  </a:moveTo>
                  <a:lnTo>
                    <a:pt x="27556" y="60617"/>
                  </a:lnTo>
                  <a:lnTo>
                    <a:pt x="80660" y="54855"/>
                  </a:lnTo>
                  <a:lnTo>
                    <a:pt x="143637" y="39451"/>
                  </a:lnTo>
                  <a:lnTo>
                    <a:pt x="199547" y="22186"/>
                  </a:lnTo>
                  <a:lnTo>
                    <a:pt x="252619" y="4676"/>
                  </a:lnTo>
                  <a:lnTo>
                    <a:pt x="273712" y="0"/>
                  </a:lnTo>
                  <a:lnTo>
                    <a:pt x="294785" y="1821"/>
                  </a:lnTo>
                  <a:lnTo>
                    <a:pt x="299469" y="6284"/>
                  </a:lnTo>
                  <a:lnTo>
                    <a:pt x="300251" y="12769"/>
                  </a:lnTo>
                  <a:lnTo>
                    <a:pt x="294346" y="65625"/>
                  </a:lnTo>
                  <a:lnTo>
                    <a:pt x="280239" y="125791"/>
                  </a:lnTo>
                  <a:lnTo>
                    <a:pt x="266619" y="187745"/>
                  </a:lnTo>
                  <a:lnTo>
                    <a:pt x="256163" y="234268"/>
                  </a:lnTo>
                  <a:lnTo>
                    <a:pt x="247996" y="290296"/>
                  </a:lnTo>
                  <a:lnTo>
                    <a:pt x="249606" y="342122"/>
                  </a:lnTo>
                  <a:lnTo>
                    <a:pt x="242156" y="404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003297" y="1919885"/>
            <a:ext cx="1418465" cy="552079"/>
            <a:chOff x="2003297" y="1919885"/>
            <a:chExt cx="1418465" cy="552079"/>
          </a:xfrm>
        </p:grpSpPr>
        <p:sp>
          <p:nvSpPr>
            <p:cNvPr id="75" name="Freeform 74"/>
            <p:cNvSpPr/>
            <p:nvPr/>
          </p:nvSpPr>
          <p:spPr>
            <a:xfrm>
              <a:off x="2003297" y="1919885"/>
              <a:ext cx="228745" cy="382932"/>
            </a:xfrm>
            <a:custGeom>
              <a:avLst/>
              <a:gdLst/>
              <a:ahLst/>
              <a:cxnLst/>
              <a:rect l="0" t="0" r="0" b="0"/>
              <a:pathLst>
                <a:path w="228745" h="382932">
                  <a:moveTo>
                    <a:pt x="218216" y="38415"/>
                  </a:moveTo>
                  <a:lnTo>
                    <a:pt x="188907" y="9107"/>
                  </a:lnTo>
                  <a:lnTo>
                    <a:pt x="169315" y="1992"/>
                  </a:lnTo>
                  <a:lnTo>
                    <a:pt x="146179" y="0"/>
                  </a:lnTo>
                  <a:lnTo>
                    <a:pt x="124198" y="3015"/>
                  </a:lnTo>
                  <a:lnTo>
                    <a:pt x="105850" y="11373"/>
                  </a:lnTo>
                  <a:lnTo>
                    <a:pt x="53471" y="56229"/>
                  </a:lnTo>
                  <a:lnTo>
                    <a:pt x="26534" y="113998"/>
                  </a:lnTo>
                  <a:lnTo>
                    <a:pt x="5787" y="168639"/>
                  </a:lnTo>
                  <a:lnTo>
                    <a:pt x="0" y="230558"/>
                  </a:lnTo>
                  <a:lnTo>
                    <a:pt x="8908" y="282130"/>
                  </a:lnTo>
                  <a:lnTo>
                    <a:pt x="21668" y="320027"/>
                  </a:lnTo>
                  <a:lnTo>
                    <a:pt x="46940" y="358685"/>
                  </a:lnTo>
                  <a:lnTo>
                    <a:pt x="73101" y="375985"/>
                  </a:lnTo>
                  <a:lnTo>
                    <a:pt x="108668" y="382931"/>
                  </a:lnTo>
                  <a:lnTo>
                    <a:pt x="161438" y="376872"/>
                  </a:lnTo>
                  <a:lnTo>
                    <a:pt x="203751" y="367530"/>
                  </a:lnTo>
                  <a:lnTo>
                    <a:pt x="228744" y="36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18414" y="1937243"/>
              <a:ext cx="181359" cy="357970"/>
            </a:xfrm>
            <a:custGeom>
              <a:avLst/>
              <a:gdLst/>
              <a:ahLst/>
              <a:cxnLst/>
              <a:rect l="0" t="0" r="0" b="0"/>
              <a:pathLst>
                <a:path w="181359" h="357970">
                  <a:moveTo>
                    <a:pt x="8384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9501" y="141301"/>
                  </a:lnTo>
                  <a:lnTo>
                    <a:pt x="17053" y="193898"/>
                  </a:lnTo>
                  <a:lnTo>
                    <a:pt x="25780" y="249347"/>
                  </a:lnTo>
                  <a:lnTo>
                    <a:pt x="31837" y="302241"/>
                  </a:lnTo>
                  <a:lnTo>
                    <a:pt x="35185" y="325012"/>
                  </a:lnTo>
                  <a:lnTo>
                    <a:pt x="32774" y="346831"/>
                  </a:lnTo>
                  <a:lnTo>
                    <a:pt x="31662" y="349374"/>
                  </a:lnTo>
                  <a:lnTo>
                    <a:pt x="23570" y="303802"/>
                  </a:lnTo>
                  <a:lnTo>
                    <a:pt x="34026" y="241305"/>
                  </a:lnTo>
                  <a:lnTo>
                    <a:pt x="49386" y="208498"/>
                  </a:lnTo>
                  <a:lnTo>
                    <a:pt x="68331" y="194831"/>
                  </a:lnTo>
                  <a:lnTo>
                    <a:pt x="79934" y="189549"/>
                  </a:lnTo>
                  <a:lnTo>
                    <a:pt x="91179" y="188367"/>
                  </a:lnTo>
                  <a:lnTo>
                    <a:pt x="113032" y="193293"/>
                  </a:lnTo>
                  <a:lnTo>
                    <a:pt x="131323" y="206401"/>
                  </a:lnTo>
                  <a:lnTo>
                    <a:pt x="146081" y="225095"/>
                  </a:lnTo>
                  <a:lnTo>
                    <a:pt x="169005" y="283178"/>
                  </a:lnTo>
                  <a:lnTo>
                    <a:pt x="181358" y="324998"/>
                  </a:lnTo>
                  <a:lnTo>
                    <a:pt x="17683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33442" y="2115725"/>
              <a:ext cx="225025" cy="190017"/>
            </a:xfrm>
            <a:custGeom>
              <a:avLst/>
              <a:gdLst/>
              <a:ahLst/>
              <a:cxnLst/>
              <a:rect l="0" t="0" r="0" b="0"/>
              <a:pathLst>
                <a:path w="225025" h="190017">
                  <a:moveTo>
                    <a:pt x="151324" y="84730"/>
                  </a:moveTo>
                  <a:lnTo>
                    <a:pt x="148985" y="46213"/>
                  </a:lnTo>
                  <a:lnTo>
                    <a:pt x="134513" y="20155"/>
                  </a:lnTo>
                  <a:lnTo>
                    <a:pt x="122016" y="4948"/>
                  </a:lnTo>
                  <a:lnTo>
                    <a:pt x="113068" y="1126"/>
                  </a:lnTo>
                  <a:lnTo>
                    <a:pt x="90648" y="0"/>
                  </a:lnTo>
                  <a:lnTo>
                    <a:pt x="57307" y="5943"/>
                  </a:lnTo>
                  <a:lnTo>
                    <a:pt x="30791" y="20702"/>
                  </a:lnTo>
                  <a:lnTo>
                    <a:pt x="18595" y="36386"/>
                  </a:lnTo>
                  <a:lnTo>
                    <a:pt x="1234" y="80640"/>
                  </a:lnTo>
                  <a:lnTo>
                    <a:pt x="0" y="103970"/>
                  </a:lnTo>
                  <a:lnTo>
                    <a:pt x="4520" y="124867"/>
                  </a:lnTo>
                  <a:lnTo>
                    <a:pt x="14329" y="141953"/>
                  </a:lnTo>
                  <a:lnTo>
                    <a:pt x="22559" y="146276"/>
                  </a:lnTo>
                  <a:lnTo>
                    <a:pt x="44183" y="147959"/>
                  </a:lnTo>
                  <a:lnTo>
                    <a:pt x="77075" y="142329"/>
                  </a:lnTo>
                  <a:lnTo>
                    <a:pt x="103458" y="127663"/>
                  </a:lnTo>
                  <a:lnTo>
                    <a:pt x="115623" y="112001"/>
                  </a:lnTo>
                  <a:lnTo>
                    <a:pt x="120504" y="102911"/>
                  </a:lnTo>
                  <a:lnTo>
                    <a:pt x="124928" y="100360"/>
                  </a:lnTo>
                  <a:lnTo>
                    <a:pt x="129048" y="102169"/>
                  </a:lnTo>
                  <a:lnTo>
                    <a:pt x="169417" y="159451"/>
                  </a:lnTo>
                  <a:lnTo>
                    <a:pt x="186272" y="173701"/>
                  </a:lnTo>
                  <a:lnTo>
                    <a:pt x="209252" y="185182"/>
                  </a:lnTo>
                  <a:lnTo>
                    <a:pt x="225024" y="190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68994" y="2149241"/>
              <a:ext cx="157929" cy="172560"/>
            </a:xfrm>
            <a:custGeom>
              <a:avLst/>
              <a:gdLst/>
              <a:ahLst/>
              <a:cxnLst/>
              <a:rect l="0" t="0" r="0" b="0"/>
              <a:pathLst>
                <a:path w="157929" h="172560">
                  <a:moveTo>
                    <a:pt x="0" y="61743"/>
                  </a:moveTo>
                  <a:lnTo>
                    <a:pt x="17959" y="115618"/>
                  </a:lnTo>
                  <a:lnTo>
                    <a:pt x="35149" y="167190"/>
                  </a:lnTo>
                  <a:lnTo>
                    <a:pt x="35131" y="171816"/>
                  </a:lnTo>
                  <a:lnTo>
                    <a:pt x="32780" y="172559"/>
                  </a:lnTo>
                  <a:lnTo>
                    <a:pt x="28872" y="170716"/>
                  </a:lnTo>
                  <a:lnTo>
                    <a:pt x="21411" y="156189"/>
                  </a:lnTo>
                  <a:lnTo>
                    <a:pt x="7089" y="114324"/>
                  </a:lnTo>
                  <a:lnTo>
                    <a:pt x="7690" y="77193"/>
                  </a:lnTo>
                  <a:lnTo>
                    <a:pt x="19543" y="31130"/>
                  </a:lnTo>
                  <a:lnTo>
                    <a:pt x="30523" y="9533"/>
                  </a:lnTo>
                  <a:lnTo>
                    <a:pt x="39066" y="3539"/>
                  </a:lnTo>
                  <a:lnTo>
                    <a:pt x="61037" y="0"/>
                  </a:lnTo>
                  <a:lnTo>
                    <a:pt x="83280" y="5446"/>
                  </a:lnTo>
                  <a:lnTo>
                    <a:pt x="112413" y="21666"/>
                  </a:lnTo>
                  <a:lnTo>
                    <a:pt x="127171" y="35742"/>
                  </a:lnTo>
                  <a:lnTo>
                    <a:pt x="142056" y="64568"/>
                  </a:lnTo>
                  <a:lnTo>
                    <a:pt x="154446" y="112517"/>
                  </a:lnTo>
                  <a:lnTo>
                    <a:pt x="157928" y="145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58507" y="2145321"/>
              <a:ext cx="165968" cy="326643"/>
            </a:xfrm>
            <a:custGeom>
              <a:avLst/>
              <a:gdLst/>
              <a:ahLst/>
              <a:cxnLst/>
              <a:rect l="0" t="0" r="0" b="0"/>
              <a:pathLst>
                <a:path w="165968" h="326643">
                  <a:moveTo>
                    <a:pt x="136871" y="76192"/>
                  </a:moveTo>
                  <a:lnTo>
                    <a:pt x="136871" y="53835"/>
                  </a:lnTo>
                  <a:lnTo>
                    <a:pt x="125693" y="23164"/>
                  </a:lnTo>
                  <a:lnTo>
                    <a:pt x="107726" y="8560"/>
                  </a:lnTo>
                  <a:lnTo>
                    <a:pt x="96384" y="3028"/>
                  </a:lnTo>
                  <a:lnTo>
                    <a:pt x="74423" y="0"/>
                  </a:lnTo>
                  <a:lnTo>
                    <a:pt x="63654" y="831"/>
                  </a:lnTo>
                  <a:lnTo>
                    <a:pt x="45448" y="11112"/>
                  </a:lnTo>
                  <a:lnTo>
                    <a:pt x="29558" y="28550"/>
                  </a:lnTo>
                  <a:lnTo>
                    <a:pt x="14697" y="51898"/>
                  </a:lnTo>
                  <a:lnTo>
                    <a:pt x="4355" y="91350"/>
                  </a:lnTo>
                  <a:lnTo>
                    <a:pt x="8175" y="112565"/>
                  </a:lnTo>
                  <a:lnTo>
                    <a:pt x="12469" y="121497"/>
                  </a:lnTo>
                  <a:lnTo>
                    <a:pt x="26599" y="134542"/>
                  </a:lnTo>
                  <a:lnTo>
                    <a:pt x="35280" y="139658"/>
                  </a:lnTo>
                  <a:lnTo>
                    <a:pt x="54285" y="142224"/>
                  </a:lnTo>
                  <a:lnTo>
                    <a:pt x="64266" y="141270"/>
                  </a:lnTo>
                  <a:lnTo>
                    <a:pt x="81595" y="133971"/>
                  </a:lnTo>
                  <a:lnTo>
                    <a:pt x="89492" y="128749"/>
                  </a:lnTo>
                  <a:lnTo>
                    <a:pt x="101386" y="113588"/>
                  </a:lnTo>
                  <a:lnTo>
                    <a:pt x="106195" y="104632"/>
                  </a:lnTo>
                  <a:lnTo>
                    <a:pt x="111741" y="101001"/>
                  </a:lnTo>
                  <a:lnTo>
                    <a:pt x="117778" y="100920"/>
                  </a:lnTo>
                  <a:lnTo>
                    <a:pt x="124142" y="103206"/>
                  </a:lnTo>
                  <a:lnTo>
                    <a:pt x="134333" y="115104"/>
                  </a:lnTo>
                  <a:lnTo>
                    <a:pt x="150408" y="156928"/>
                  </a:lnTo>
                  <a:lnTo>
                    <a:pt x="157612" y="210249"/>
                  </a:lnTo>
                  <a:lnTo>
                    <a:pt x="165967" y="265842"/>
                  </a:lnTo>
                  <a:lnTo>
                    <a:pt x="165010" y="291502"/>
                  </a:lnTo>
                  <a:lnTo>
                    <a:pt x="156786" y="310705"/>
                  </a:lnTo>
                  <a:lnTo>
                    <a:pt x="148978" y="316762"/>
                  </a:lnTo>
                  <a:lnTo>
                    <a:pt x="127824" y="323492"/>
                  </a:lnTo>
                  <a:lnTo>
                    <a:pt x="70050" y="326642"/>
                  </a:lnTo>
                  <a:lnTo>
                    <a:pt x="25536" y="320332"/>
                  </a:lnTo>
                  <a:lnTo>
                    <a:pt x="0" y="318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73070" y="2108642"/>
              <a:ext cx="248692" cy="197100"/>
            </a:xfrm>
            <a:custGeom>
              <a:avLst/>
              <a:gdLst/>
              <a:ahLst/>
              <a:cxnLst/>
              <a:rect l="0" t="0" r="0" b="0"/>
              <a:pathLst>
                <a:path w="248692" h="197100">
                  <a:moveTo>
                    <a:pt x="17064" y="91813"/>
                  </a:moveTo>
                  <a:lnTo>
                    <a:pt x="33832" y="102992"/>
                  </a:lnTo>
                  <a:lnTo>
                    <a:pt x="66616" y="109944"/>
                  </a:lnTo>
                  <a:lnTo>
                    <a:pt x="105966" y="112003"/>
                  </a:lnTo>
                  <a:lnTo>
                    <a:pt x="130276" y="106246"/>
                  </a:lnTo>
                  <a:lnTo>
                    <a:pt x="174477" y="83486"/>
                  </a:lnTo>
                  <a:lnTo>
                    <a:pt x="181668" y="74564"/>
                  </a:lnTo>
                  <a:lnTo>
                    <a:pt x="189657" y="52171"/>
                  </a:lnTo>
                  <a:lnTo>
                    <a:pt x="189448" y="41989"/>
                  </a:lnTo>
                  <a:lnTo>
                    <a:pt x="182977" y="24436"/>
                  </a:lnTo>
                  <a:lnTo>
                    <a:pt x="169182" y="11955"/>
                  </a:lnTo>
                  <a:lnTo>
                    <a:pt x="160590" y="6989"/>
                  </a:lnTo>
                  <a:lnTo>
                    <a:pt x="120552" y="0"/>
                  </a:lnTo>
                  <a:lnTo>
                    <a:pt x="82822" y="3518"/>
                  </a:lnTo>
                  <a:lnTo>
                    <a:pt x="63447" y="12017"/>
                  </a:lnTo>
                  <a:lnTo>
                    <a:pt x="47038" y="24763"/>
                  </a:lnTo>
                  <a:lnTo>
                    <a:pt x="10295" y="66043"/>
                  </a:lnTo>
                  <a:lnTo>
                    <a:pt x="2358" y="86989"/>
                  </a:lnTo>
                  <a:lnTo>
                    <a:pt x="0" y="110726"/>
                  </a:lnTo>
                  <a:lnTo>
                    <a:pt x="2851" y="132974"/>
                  </a:lnTo>
                  <a:lnTo>
                    <a:pt x="11137" y="151441"/>
                  </a:lnTo>
                  <a:lnTo>
                    <a:pt x="16622" y="159641"/>
                  </a:lnTo>
                  <a:lnTo>
                    <a:pt x="32076" y="171872"/>
                  </a:lnTo>
                  <a:lnTo>
                    <a:pt x="51812" y="180038"/>
                  </a:lnTo>
                  <a:lnTo>
                    <a:pt x="102610" y="185280"/>
                  </a:lnTo>
                  <a:lnTo>
                    <a:pt x="163294" y="186315"/>
                  </a:lnTo>
                  <a:lnTo>
                    <a:pt x="219691" y="193755"/>
                  </a:lnTo>
                  <a:lnTo>
                    <a:pt x="248691" y="197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939999" y="1942182"/>
            <a:ext cx="5430516" cy="652909"/>
            <a:chOff x="3939999" y="1942182"/>
            <a:chExt cx="5430516" cy="652909"/>
          </a:xfrm>
        </p:grpSpPr>
        <p:sp>
          <p:nvSpPr>
            <p:cNvPr id="82" name="Freeform 81"/>
            <p:cNvSpPr/>
            <p:nvPr/>
          </p:nvSpPr>
          <p:spPr>
            <a:xfrm>
              <a:off x="3939999" y="1942182"/>
              <a:ext cx="305800" cy="324768"/>
            </a:xfrm>
            <a:custGeom>
              <a:avLst/>
              <a:gdLst/>
              <a:ahLst/>
              <a:cxnLst/>
              <a:rect l="0" t="0" r="0" b="0"/>
              <a:pathLst>
                <a:path w="305800" h="324768">
                  <a:moveTo>
                    <a:pt x="166115" y="5590"/>
                  </a:moveTo>
                  <a:lnTo>
                    <a:pt x="149347" y="0"/>
                  </a:lnTo>
                  <a:lnTo>
                    <a:pt x="131757" y="376"/>
                  </a:lnTo>
                  <a:lnTo>
                    <a:pt x="113410" y="5612"/>
                  </a:lnTo>
                  <a:lnTo>
                    <a:pt x="53680" y="42473"/>
                  </a:lnTo>
                  <a:lnTo>
                    <a:pt x="28946" y="70330"/>
                  </a:lnTo>
                  <a:lnTo>
                    <a:pt x="5562" y="121610"/>
                  </a:lnTo>
                  <a:lnTo>
                    <a:pt x="0" y="158639"/>
                  </a:lnTo>
                  <a:lnTo>
                    <a:pt x="3942" y="193657"/>
                  </a:lnTo>
                  <a:lnTo>
                    <a:pt x="24159" y="242997"/>
                  </a:lnTo>
                  <a:lnTo>
                    <a:pt x="71472" y="299904"/>
                  </a:lnTo>
                  <a:lnTo>
                    <a:pt x="86616" y="313041"/>
                  </a:lnTo>
                  <a:lnTo>
                    <a:pt x="105045" y="322779"/>
                  </a:lnTo>
                  <a:lnTo>
                    <a:pt x="128055" y="324767"/>
                  </a:lnTo>
                  <a:lnTo>
                    <a:pt x="186542" y="316512"/>
                  </a:lnTo>
                  <a:lnTo>
                    <a:pt x="225980" y="301395"/>
                  </a:lnTo>
                  <a:lnTo>
                    <a:pt x="277512" y="261564"/>
                  </a:lnTo>
                  <a:lnTo>
                    <a:pt x="293618" y="235072"/>
                  </a:lnTo>
                  <a:lnTo>
                    <a:pt x="305799" y="193817"/>
                  </a:lnTo>
                  <a:lnTo>
                    <a:pt x="305639" y="155727"/>
                  </a:lnTo>
                  <a:lnTo>
                    <a:pt x="293934" y="111416"/>
                  </a:lnTo>
                  <a:lnTo>
                    <a:pt x="263651" y="58303"/>
                  </a:lnTo>
                  <a:lnTo>
                    <a:pt x="246899" y="43446"/>
                  </a:lnTo>
                  <a:lnTo>
                    <a:pt x="230095" y="35283"/>
                  </a:lnTo>
                  <a:lnTo>
                    <a:pt x="223976" y="34744"/>
                  </a:lnTo>
                  <a:lnTo>
                    <a:pt x="208229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48269" y="22004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53596" y="195830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1992" y="58617"/>
                  </a:lnTo>
                  <a:lnTo>
                    <a:pt x="10817" y="113961"/>
                  </a:lnTo>
                  <a:lnTo>
                    <a:pt x="10585" y="176885"/>
                  </a:lnTo>
                  <a:lnTo>
                    <a:pt x="10539" y="234722"/>
                  </a:lnTo>
                  <a:lnTo>
                    <a:pt x="2196" y="29693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85010" y="2021471"/>
              <a:ext cx="179115" cy="171739"/>
            </a:xfrm>
            <a:custGeom>
              <a:avLst/>
              <a:gdLst/>
              <a:ahLst/>
              <a:cxnLst/>
              <a:rect l="0" t="0" r="0" b="0"/>
              <a:pathLst>
                <a:path w="179115" h="171739">
                  <a:moveTo>
                    <a:pt x="179114" y="136871"/>
                  </a:moveTo>
                  <a:lnTo>
                    <a:pt x="162347" y="131281"/>
                  </a:lnTo>
                  <a:lnTo>
                    <a:pt x="144755" y="131657"/>
                  </a:lnTo>
                  <a:lnTo>
                    <a:pt x="112002" y="141565"/>
                  </a:lnTo>
                  <a:lnTo>
                    <a:pt x="53640" y="164178"/>
                  </a:lnTo>
                  <a:lnTo>
                    <a:pt x="32101" y="171624"/>
                  </a:lnTo>
                  <a:lnTo>
                    <a:pt x="22614" y="171738"/>
                  </a:lnTo>
                  <a:lnTo>
                    <a:pt x="5833" y="165625"/>
                  </a:lnTo>
                  <a:lnTo>
                    <a:pt x="1592" y="159550"/>
                  </a:lnTo>
                  <a:lnTo>
                    <a:pt x="0" y="143441"/>
                  </a:lnTo>
                  <a:lnTo>
                    <a:pt x="11565" y="85902"/>
                  </a:lnTo>
                  <a:lnTo>
                    <a:pt x="28675" y="24324"/>
                  </a:lnTo>
                  <a:lnTo>
                    <a:pt x="317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11606" y="195830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3312" y="137662"/>
                  </a:lnTo>
                  <a:lnTo>
                    <a:pt x="5270" y="186628"/>
                  </a:lnTo>
                  <a:lnTo>
                    <a:pt x="1041" y="24509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06321" y="206358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9534" y="5589"/>
                  </a:lnTo>
                  <a:lnTo>
                    <a:pt x="118150" y="17958"/>
                  </a:lnTo>
                  <a:lnTo>
                    <a:pt x="62939" y="2854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31366" y="2142224"/>
              <a:ext cx="146730" cy="148143"/>
            </a:xfrm>
            <a:custGeom>
              <a:avLst/>
              <a:gdLst/>
              <a:ahLst/>
              <a:cxnLst/>
              <a:rect l="0" t="0" r="0" b="0"/>
              <a:pathLst>
                <a:path w="146730" h="148143">
                  <a:moveTo>
                    <a:pt x="90810" y="5589"/>
                  </a:moveTo>
                  <a:lnTo>
                    <a:pt x="74042" y="0"/>
                  </a:lnTo>
                  <a:lnTo>
                    <a:pt x="66763" y="693"/>
                  </a:lnTo>
                  <a:lnTo>
                    <a:pt x="52436" y="7702"/>
                  </a:lnTo>
                  <a:lnTo>
                    <a:pt x="10112" y="44687"/>
                  </a:lnTo>
                  <a:lnTo>
                    <a:pt x="2301" y="64690"/>
                  </a:lnTo>
                  <a:lnTo>
                    <a:pt x="0" y="88008"/>
                  </a:lnTo>
                  <a:lnTo>
                    <a:pt x="2877" y="110070"/>
                  </a:lnTo>
                  <a:lnTo>
                    <a:pt x="11174" y="128454"/>
                  </a:lnTo>
                  <a:lnTo>
                    <a:pt x="16662" y="136632"/>
                  </a:lnTo>
                  <a:lnTo>
                    <a:pt x="25001" y="142084"/>
                  </a:lnTo>
                  <a:lnTo>
                    <a:pt x="46744" y="148142"/>
                  </a:lnTo>
                  <a:lnTo>
                    <a:pt x="79703" y="145963"/>
                  </a:lnTo>
                  <a:lnTo>
                    <a:pt x="97962" y="137777"/>
                  </a:lnTo>
                  <a:lnTo>
                    <a:pt x="128748" y="113459"/>
                  </a:lnTo>
                  <a:lnTo>
                    <a:pt x="144685" y="87463"/>
                  </a:lnTo>
                  <a:lnTo>
                    <a:pt x="146729" y="64594"/>
                  </a:lnTo>
                  <a:lnTo>
                    <a:pt x="143739" y="42342"/>
                  </a:lnTo>
                  <a:lnTo>
                    <a:pt x="132924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92675" y="2000414"/>
              <a:ext cx="311100" cy="345159"/>
            </a:xfrm>
            <a:custGeom>
              <a:avLst/>
              <a:gdLst/>
              <a:ahLst/>
              <a:cxnLst/>
              <a:rect l="0" t="0" r="0" b="0"/>
              <a:pathLst>
                <a:path w="311100" h="345159">
                  <a:moveTo>
                    <a:pt x="198040" y="0"/>
                  </a:moveTo>
                  <a:lnTo>
                    <a:pt x="145012" y="14654"/>
                  </a:lnTo>
                  <a:lnTo>
                    <a:pt x="82193" y="58868"/>
                  </a:lnTo>
                  <a:lnTo>
                    <a:pt x="41032" y="97772"/>
                  </a:lnTo>
                  <a:lnTo>
                    <a:pt x="12218" y="143055"/>
                  </a:lnTo>
                  <a:lnTo>
                    <a:pt x="2211" y="183287"/>
                  </a:lnTo>
                  <a:lnTo>
                    <a:pt x="0" y="237633"/>
                  </a:lnTo>
                  <a:lnTo>
                    <a:pt x="3958" y="261202"/>
                  </a:lnTo>
                  <a:lnTo>
                    <a:pt x="18352" y="288613"/>
                  </a:lnTo>
                  <a:lnTo>
                    <a:pt x="37434" y="311553"/>
                  </a:lnTo>
                  <a:lnTo>
                    <a:pt x="63495" y="327578"/>
                  </a:lnTo>
                  <a:lnTo>
                    <a:pt x="104913" y="342304"/>
                  </a:lnTo>
                  <a:lnTo>
                    <a:pt x="130134" y="345158"/>
                  </a:lnTo>
                  <a:lnTo>
                    <a:pt x="170640" y="335586"/>
                  </a:lnTo>
                  <a:lnTo>
                    <a:pt x="228790" y="304690"/>
                  </a:lnTo>
                  <a:lnTo>
                    <a:pt x="249141" y="289836"/>
                  </a:lnTo>
                  <a:lnTo>
                    <a:pt x="288622" y="241502"/>
                  </a:lnTo>
                  <a:lnTo>
                    <a:pt x="304558" y="204787"/>
                  </a:lnTo>
                  <a:lnTo>
                    <a:pt x="311099" y="164273"/>
                  </a:lnTo>
                  <a:lnTo>
                    <a:pt x="307448" y="128222"/>
                  </a:lnTo>
                  <a:lnTo>
                    <a:pt x="298918" y="109240"/>
                  </a:lnTo>
                  <a:lnTo>
                    <a:pt x="274378" y="77990"/>
                  </a:lnTo>
                  <a:lnTo>
                    <a:pt x="24015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22342" y="228468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06611" y="1958300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31586" y="49263"/>
                  </a:lnTo>
                  <a:lnTo>
                    <a:pt x="31586" y="99344"/>
                  </a:lnTo>
                  <a:lnTo>
                    <a:pt x="30416" y="151228"/>
                  </a:lnTo>
                  <a:lnTo>
                    <a:pt x="24350" y="203646"/>
                  </a:lnTo>
                  <a:lnTo>
                    <a:pt x="20864" y="255052"/>
                  </a:lnTo>
                  <a:lnTo>
                    <a:pt x="12917" y="314936"/>
                  </a:lnTo>
                  <a:lnTo>
                    <a:pt x="11001" y="371825"/>
                  </a:lnTo>
                  <a:lnTo>
                    <a:pt x="7619" y="38752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16971" y="2021471"/>
              <a:ext cx="189641" cy="193345"/>
            </a:xfrm>
            <a:custGeom>
              <a:avLst/>
              <a:gdLst/>
              <a:ahLst/>
              <a:cxnLst/>
              <a:rect l="0" t="0" r="0" b="0"/>
              <a:pathLst>
                <a:path w="189641" h="193345">
                  <a:moveTo>
                    <a:pt x="189640" y="147399"/>
                  </a:moveTo>
                  <a:lnTo>
                    <a:pt x="146948" y="161971"/>
                  </a:lnTo>
                  <a:lnTo>
                    <a:pt x="125042" y="171423"/>
                  </a:lnTo>
                  <a:lnTo>
                    <a:pt x="64728" y="183578"/>
                  </a:lnTo>
                  <a:lnTo>
                    <a:pt x="32136" y="193344"/>
                  </a:lnTo>
                  <a:lnTo>
                    <a:pt x="22636" y="193237"/>
                  </a:lnTo>
                  <a:lnTo>
                    <a:pt x="5842" y="186879"/>
                  </a:lnTo>
                  <a:lnTo>
                    <a:pt x="1597" y="179568"/>
                  </a:lnTo>
                  <a:lnTo>
                    <a:pt x="0" y="158967"/>
                  </a:lnTo>
                  <a:lnTo>
                    <a:pt x="11564" y="105422"/>
                  </a:lnTo>
                  <a:lnTo>
                    <a:pt x="34912" y="42126"/>
                  </a:lnTo>
                  <a:lnTo>
                    <a:pt x="527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68603" y="2021471"/>
              <a:ext cx="330358" cy="350435"/>
            </a:xfrm>
            <a:custGeom>
              <a:avLst/>
              <a:gdLst/>
              <a:ahLst/>
              <a:cxnLst/>
              <a:rect l="0" t="0" r="0" b="0"/>
              <a:pathLst>
                <a:path w="330358" h="350435">
                  <a:moveTo>
                    <a:pt x="174920" y="0"/>
                  </a:moveTo>
                  <a:lnTo>
                    <a:pt x="152563" y="0"/>
                  </a:lnTo>
                  <a:lnTo>
                    <a:pt x="121893" y="11178"/>
                  </a:lnTo>
                  <a:lnTo>
                    <a:pt x="80087" y="38256"/>
                  </a:lnTo>
                  <a:lnTo>
                    <a:pt x="33100" y="94017"/>
                  </a:lnTo>
                  <a:lnTo>
                    <a:pt x="5702" y="145130"/>
                  </a:lnTo>
                  <a:lnTo>
                    <a:pt x="0" y="187541"/>
                  </a:lnTo>
                  <a:lnTo>
                    <a:pt x="7960" y="250561"/>
                  </a:lnTo>
                  <a:lnTo>
                    <a:pt x="16488" y="278647"/>
                  </a:lnTo>
                  <a:lnTo>
                    <a:pt x="41020" y="313019"/>
                  </a:lnTo>
                  <a:lnTo>
                    <a:pt x="70515" y="337372"/>
                  </a:lnTo>
                  <a:lnTo>
                    <a:pt x="91084" y="348035"/>
                  </a:lnTo>
                  <a:lnTo>
                    <a:pt x="115043" y="350434"/>
                  </a:lnTo>
                  <a:lnTo>
                    <a:pt x="174141" y="342443"/>
                  </a:lnTo>
                  <a:lnTo>
                    <a:pt x="226499" y="327259"/>
                  </a:lnTo>
                  <a:lnTo>
                    <a:pt x="288976" y="282998"/>
                  </a:lnTo>
                  <a:lnTo>
                    <a:pt x="304771" y="259528"/>
                  </a:lnTo>
                  <a:lnTo>
                    <a:pt x="324442" y="206333"/>
                  </a:lnTo>
                  <a:lnTo>
                    <a:pt x="330357" y="164731"/>
                  </a:lnTo>
                  <a:lnTo>
                    <a:pt x="323950" y="109922"/>
                  </a:lnTo>
                  <a:lnTo>
                    <a:pt x="317975" y="86289"/>
                  </a:lnTo>
                  <a:lnTo>
                    <a:pt x="302061" y="67206"/>
                  </a:lnTo>
                  <a:lnTo>
                    <a:pt x="254790" y="29777"/>
                  </a:lnTo>
                  <a:lnTo>
                    <a:pt x="19597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17001" y="2147813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285" y="135785"/>
                  </a:lnTo>
                  <a:lnTo>
                    <a:pt x="13883" y="198512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33119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60037" y="2010943"/>
              <a:ext cx="104710" cy="347441"/>
            </a:xfrm>
            <a:custGeom>
              <a:avLst/>
              <a:gdLst/>
              <a:ahLst/>
              <a:cxnLst/>
              <a:rect l="0" t="0" r="0" b="0"/>
              <a:pathLst>
                <a:path w="104710" h="347441">
                  <a:moveTo>
                    <a:pt x="41538" y="347440"/>
                  </a:moveTo>
                  <a:lnTo>
                    <a:pt x="30085" y="298509"/>
                  </a:lnTo>
                  <a:lnTo>
                    <a:pt x="22378" y="239379"/>
                  </a:lnTo>
                  <a:lnTo>
                    <a:pt x="9277" y="176885"/>
                  </a:lnTo>
                  <a:lnTo>
                    <a:pt x="1370" y="122418"/>
                  </a:lnTo>
                  <a:lnTo>
                    <a:pt x="0" y="80595"/>
                  </a:lnTo>
                  <a:lnTo>
                    <a:pt x="5919" y="58827"/>
                  </a:lnTo>
                  <a:lnTo>
                    <a:pt x="28783" y="25788"/>
                  </a:lnTo>
                  <a:lnTo>
                    <a:pt x="54526" y="9460"/>
                  </a:lnTo>
                  <a:lnTo>
                    <a:pt x="1047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06819" y="2200455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49" y="8334"/>
                  </a:lnTo>
                  <a:lnTo>
                    <a:pt x="63436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80601" y="216887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7166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38487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38528" y="202147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18212" y="211672"/>
                  </a:lnTo>
                  <a:lnTo>
                    <a:pt x="20214" y="267828"/>
                  </a:lnTo>
                  <a:lnTo>
                    <a:pt x="26480" y="323136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001658" y="2200455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93224" y="0"/>
                  </a:lnTo>
                  <a:lnTo>
                    <a:pt x="134094" y="5590"/>
                  </a:lnTo>
                  <a:lnTo>
                    <a:pt x="85875" y="9066"/>
                  </a:lnTo>
                  <a:lnTo>
                    <a:pt x="29095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87717" y="1979357"/>
              <a:ext cx="304350" cy="381313"/>
            </a:xfrm>
            <a:custGeom>
              <a:avLst/>
              <a:gdLst/>
              <a:ahLst/>
              <a:cxnLst/>
              <a:rect l="0" t="0" r="0" b="0"/>
              <a:pathLst>
                <a:path w="304350" h="381313">
                  <a:moveTo>
                    <a:pt x="19309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12127"/>
                  </a:lnTo>
                  <a:lnTo>
                    <a:pt x="5659" y="169313"/>
                  </a:lnTo>
                  <a:lnTo>
                    <a:pt x="9025" y="221482"/>
                  </a:lnTo>
                  <a:lnTo>
                    <a:pt x="20051" y="277976"/>
                  </a:lnTo>
                  <a:lnTo>
                    <a:pt x="27904" y="339178"/>
                  </a:lnTo>
                  <a:lnTo>
                    <a:pt x="23675" y="376578"/>
                  </a:lnTo>
                  <a:lnTo>
                    <a:pt x="22220" y="378564"/>
                  </a:lnTo>
                  <a:lnTo>
                    <a:pt x="12329" y="324557"/>
                  </a:lnTo>
                  <a:lnTo>
                    <a:pt x="11002" y="287368"/>
                  </a:lnTo>
                  <a:lnTo>
                    <a:pt x="23573" y="232035"/>
                  </a:lnTo>
                  <a:lnTo>
                    <a:pt x="29170" y="223710"/>
                  </a:lnTo>
                  <a:lnTo>
                    <a:pt x="44749" y="211341"/>
                  </a:lnTo>
                  <a:lnTo>
                    <a:pt x="63371" y="208183"/>
                  </a:lnTo>
                  <a:lnTo>
                    <a:pt x="73250" y="208979"/>
                  </a:lnTo>
                  <a:lnTo>
                    <a:pt x="90466" y="216102"/>
                  </a:lnTo>
                  <a:lnTo>
                    <a:pt x="120582" y="239739"/>
                  </a:lnTo>
                  <a:lnTo>
                    <a:pt x="141992" y="265616"/>
                  </a:lnTo>
                  <a:lnTo>
                    <a:pt x="157565" y="301099"/>
                  </a:lnTo>
                  <a:lnTo>
                    <a:pt x="166071" y="353841"/>
                  </a:lnTo>
                  <a:lnTo>
                    <a:pt x="172238" y="381312"/>
                  </a:lnTo>
                  <a:lnTo>
                    <a:pt x="171565" y="380550"/>
                  </a:lnTo>
                  <a:lnTo>
                    <a:pt x="169946" y="376533"/>
                  </a:lnTo>
                  <a:lnTo>
                    <a:pt x="173256" y="348522"/>
                  </a:lnTo>
                  <a:lnTo>
                    <a:pt x="181707" y="329984"/>
                  </a:lnTo>
                  <a:lnTo>
                    <a:pt x="194431" y="313946"/>
                  </a:lnTo>
                  <a:lnTo>
                    <a:pt x="257599" y="256256"/>
                  </a:lnTo>
                  <a:lnTo>
                    <a:pt x="300038" y="214085"/>
                  </a:lnTo>
                  <a:lnTo>
                    <a:pt x="303558" y="205894"/>
                  </a:lnTo>
                  <a:lnTo>
                    <a:pt x="304349" y="187435"/>
                  </a:lnTo>
                  <a:lnTo>
                    <a:pt x="300583" y="179939"/>
                  </a:lnTo>
                  <a:lnTo>
                    <a:pt x="287039" y="168490"/>
                  </a:lnTo>
                  <a:lnTo>
                    <a:pt x="279684" y="167309"/>
                  </a:lnTo>
                  <a:lnTo>
                    <a:pt x="272441" y="168861"/>
                  </a:lnTo>
                  <a:lnTo>
                    <a:pt x="256984" y="177995"/>
                  </a:lnTo>
                  <a:lnTo>
                    <a:pt x="213821" y="216766"/>
                  </a:lnTo>
                  <a:lnTo>
                    <a:pt x="197305" y="249580"/>
                  </a:lnTo>
                  <a:lnTo>
                    <a:pt x="190592" y="288939"/>
                  </a:lnTo>
                  <a:lnTo>
                    <a:pt x="194191" y="324648"/>
                  </a:lnTo>
                  <a:lnTo>
                    <a:pt x="199069" y="333415"/>
                  </a:lnTo>
                  <a:lnTo>
                    <a:pt x="213846" y="346276"/>
                  </a:lnTo>
                  <a:lnTo>
                    <a:pt x="235231" y="349653"/>
                  </a:lnTo>
                  <a:lnTo>
                    <a:pt x="29305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75523" y="202147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0722" y="208874"/>
                  </a:lnTo>
                  <a:lnTo>
                    <a:pt x="18669" y="271673"/>
                  </a:lnTo>
                  <a:lnTo>
                    <a:pt x="20585" y="329484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80808" y="2164349"/>
              <a:ext cx="119023" cy="430742"/>
            </a:xfrm>
            <a:custGeom>
              <a:avLst/>
              <a:gdLst/>
              <a:ahLst/>
              <a:cxnLst/>
              <a:rect l="0" t="0" r="0" b="0"/>
              <a:pathLst>
                <a:path w="119023" h="430742">
                  <a:moveTo>
                    <a:pt x="0" y="151920"/>
                  </a:moveTo>
                  <a:lnTo>
                    <a:pt x="17959" y="215370"/>
                  </a:lnTo>
                  <a:lnTo>
                    <a:pt x="27028" y="262877"/>
                  </a:lnTo>
                  <a:lnTo>
                    <a:pt x="33805" y="325093"/>
                  </a:lnTo>
                  <a:lnTo>
                    <a:pt x="46062" y="377460"/>
                  </a:lnTo>
                  <a:lnTo>
                    <a:pt x="50693" y="424507"/>
                  </a:lnTo>
                  <a:lnTo>
                    <a:pt x="50173" y="430741"/>
                  </a:lnTo>
                  <a:lnTo>
                    <a:pt x="48657" y="430218"/>
                  </a:lnTo>
                  <a:lnTo>
                    <a:pt x="37817" y="401345"/>
                  </a:lnTo>
                  <a:lnTo>
                    <a:pt x="31647" y="345035"/>
                  </a:lnTo>
                  <a:lnTo>
                    <a:pt x="23544" y="294797"/>
                  </a:lnTo>
                  <a:lnTo>
                    <a:pt x="13736" y="242867"/>
                  </a:lnTo>
                  <a:lnTo>
                    <a:pt x="4590" y="190436"/>
                  </a:lnTo>
                  <a:lnTo>
                    <a:pt x="1360" y="137856"/>
                  </a:lnTo>
                  <a:lnTo>
                    <a:pt x="403" y="85232"/>
                  </a:lnTo>
                  <a:lnTo>
                    <a:pt x="2459" y="36104"/>
                  </a:lnTo>
                  <a:lnTo>
                    <a:pt x="11231" y="14269"/>
                  </a:lnTo>
                  <a:lnTo>
                    <a:pt x="20355" y="7510"/>
                  </a:lnTo>
                  <a:lnTo>
                    <a:pt x="46092" y="0"/>
                  </a:lnTo>
                  <a:lnTo>
                    <a:pt x="67668" y="2902"/>
                  </a:lnTo>
                  <a:lnTo>
                    <a:pt x="92969" y="17689"/>
                  </a:lnTo>
                  <a:lnTo>
                    <a:pt x="106831" y="31431"/>
                  </a:lnTo>
                  <a:lnTo>
                    <a:pt x="116890" y="49236"/>
                  </a:lnTo>
                  <a:lnTo>
                    <a:pt x="119022" y="68848"/>
                  </a:lnTo>
                  <a:lnTo>
                    <a:pt x="114900" y="89263"/>
                  </a:lnTo>
                  <a:lnTo>
                    <a:pt x="99425" y="119317"/>
                  </a:lnTo>
                  <a:lnTo>
                    <a:pt x="86692" y="135870"/>
                  </a:lnTo>
                  <a:lnTo>
                    <a:pt x="42114" y="162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59507" y="2105699"/>
              <a:ext cx="211008" cy="231628"/>
            </a:xfrm>
            <a:custGeom>
              <a:avLst/>
              <a:gdLst/>
              <a:ahLst/>
              <a:cxnLst/>
              <a:rect l="0" t="0" r="0" b="0"/>
              <a:pathLst>
                <a:path w="211008" h="231628">
                  <a:moveTo>
                    <a:pt x="116099" y="0"/>
                  </a:moveTo>
                  <a:lnTo>
                    <a:pt x="75242" y="2340"/>
                  </a:lnTo>
                  <a:lnTo>
                    <a:pt x="37053" y="16811"/>
                  </a:lnTo>
                  <a:lnTo>
                    <a:pt x="18187" y="29308"/>
                  </a:lnTo>
                  <a:lnTo>
                    <a:pt x="5121" y="45781"/>
                  </a:lnTo>
                  <a:lnTo>
                    <a:pt x="0" y="55087"/>
                  </a:lnTo>
                  <a:lnTo>
                    <a:pt x="95" y="62461"/>
                  </a:lnTo>
                  <a:lnTo>
                    <a:pt x="3669" y="68547"/>
                  </a:lnTo>
                  <a:lnTo>
                    <a:pt x="9560" y="73774"/>
                  </a:lnTo>
                  <a:lnTo>
                    <a:pt x="28584" y="79582"/>
                  </a:lnTo>
                  <a:lnTo>
                    <a:pt x="91316" y="84786"/>
                  </a:lnTo>
                  <a:lnTo>
                    <a:pt x="147193" y="98802"/>
                  </a:lnTo>
                  <a:lnTo>
                    <a:pt x="188532" y="120815"/>
                  </a:lnTo>
                  <a:lnTo>
                    <a:pt x="205223" y="134024"/>
                  </a:lnTo>
                  <a:lnTo>
                    <a:pt x="209441" y="141992"/>
                  </a:lnTo>
                  <a:lnTo>
                    <a:pt x="211007" y="160204"/>
                  </a:lnTo>
                  <a:lnTo>
                    <a:pt x="201564" y="179996"/>
                  </a:lnTo>
                  <a:lnTo>
                    <a:pt x="185669" y="198151"/>
                  </a:lnTo>
                  <a:lnTo>
                    <a:pt x="12662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150308" y="68269"/>
            <a:ext cx="8381586" cy="692404"/>
            <a:chOff x="150308" y="68269"/>
            <a:chExt cx="8381586" cy="692404"/>
          </a:xfrm>
        </p:grpSpPr>
        <p:sp>
          <p:nvSpPr>
            <p:cNvPr id="2" name="Freeform 1"/>
            <p:cNvSpPr/>
            <p:nvPr/>
          </p:nvSpPr>
          <p:spPr>
            <a:xfrm>
              <a:off x="150308" y="101329"/>
              <a:ext cx="312946" cy="516732"/>
            </a:xfrm>
            <a:custGeom>
              <a:avLst/>
              <a:gdLst/>
              <a:ahLst/>
              <a:cxnLst/>
              <a:rect l="0" t="0" r="0" b="0"/>
              <a:pathLst>
                <a:path w="312946" h="516732">
                  <a:moveTo>
                    <a:pt x="312945" y="98712"/>
                  </a:moveTo>
                  <a:lnTo>
                    <a:pt x="275497" y="37839"/>
                  </a:lnTo>
                  <a:lnTo>
                    <a:pt x="257697" y="23694"/>
                  </a:lnTo>
                  <a:lnTo>
                    <a:pt x="207317" y="1197"/>
                  </a:lnTo>
                  <a:lnTo>
                    <a:pt x="186451" y="0"/>
                  </a:lnTo>
                  <a:lnTo>
                    <a:pt x="144459" y="8763"/>
                  </a:lnTo>
                  <a:lnTo>
                    <a:pt x="112895" y="29557"/>
                  </a:lnTo>
                  <a:lnTo>
                    <a:pt x="58797" y="88582"/>
                  </a:lnTo>
                  <a:lnTo>
                    <a:pt x="33499" y="146017"/>
                  </a:lnTo>
                  <a:lnTo>
                    <a:pt x="15157" y="191757"/>
                  </a:lnTo>
                  <a:lnTo>
                    <a:pt x="2964" y="248723"/>
                  </a:lnTo>
                  <a:lnTo>
                    <a:pt x="0" y="308886"/>
                  </a:lnTo>
                  <a:lnTo>
                    <a:pt x="6012" y="361937"/>
                  </a:lnTo>
                  <a:lnTo>
                    <a:pt x="21643" y="415609"/>
                  </a:lnTo>
                  <a:lnTo>
                    <a:pt x="53703" y="475319"/>
                  </a:lnTo>
                  <a:lnTo>
                    <a:pt x="67485" y="492651"/>
                  </a:lnTo>
                  <a:lnTo>
                    <a:pt x="87648" y="505033"/>
                  </a:lnTo>
                  <a:lnTo>
                    <a:pt x="113378" y="513266"/>
                  </a:lnTo>
                  <a:lnTo>
                    <a:pt x="160747" y="516731"/>
                  </a:lnTo>
                  <a:lnTo>
                    <a:pt x="210658" y="509698"/>
                  </a:lnTo>
                  <a:lnTo>
                    <a:pt x="266917" y="486954"/>
                  </a:lnTo>
                  <a:lnTo>
                    <a:pt x="302417" y="467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2938" y="357968"/>
              <a:ext cx="173937" cy="223486"/>
            </a:xfrm>
            <a:custGeom>
              <a:avLst/>
              <a:gdLst/>
              <a:ahLst/>
              <a:cxnLst/>
              <a:rect l="0" t="0" r="0" b="0"/>
              <a:pathLst>
                <a:path w="173937" h="223486">
                  <a:moveTo>
                    <a:pt x="155600" y="21057"/>
                  </a:moveTo>
                  <a:lnTo>
                    <a:pt x="96984" y="21057"/>
                  </a:lnTo>
                  <a:lnTo>
                    <a:pt x="62193" y="26647"/>
                  </a:lnTo>
                  <a:lnTo>
                    <a:pt x="35247" y="41301"/>
                  </a:lnTo>
                  <a:lnTo>
                    <a:pt x="22951" y="56961"/>
                  </a:lnTo>
                  <a:lnTo>
                    <a:pt x="5526" y="95610"/>
                  </a:lnTo>
                  <a:lnTo>
                    <a:pt x="0" y="132184"/>
                  </a:lnTo>
                  <a:lnTo>
                    <a:pt x="3952" y="167068"/>
                  </a:lnTo>
                  <a:lnTo>
                    <a:pt x="18121" y="199631"/>
                  </a:lnTo>
                  <a:lnTo>
                    <a:pt x="33667" y="214677"/>
                  </a:lnTo>
                  <a:lnTo>
                    <a:pt x="42726" y="220327"/>
                  </a:lnTo>
                  <a:lnTo>
                    <a:pt x="65270" y="223485"/>
                  </a:lnTo>
                  <a:lnTo>
                    <a:pt x="88547" y="219820"/>
                  </a:lnTo>
                  <a:lnTo>
                    <a:pt x="114806" y="204602"/>
                  </a:lnTo>
                  <a:lnTo>
                    <a:pt x="151802" y="171642"/>
                  </a:lnTo>
                  <a:lnTo>
                    <a:pt x="167473" y="145224"/>
                  </a:lnTo>
                  <a:lnTo>
                    <a:pt x="173936" y="109580"/>
                  </a:lnTo>
                  <a:lnTo>
                    <a:pt x="167714" y="64020"/>
                  </a:lnTo>
                  <a:lnTo>
                    <a:pt x="157370" y="33007"/>
                  </a:lnTo>
                  <a:lnTo>
                    <a:pt x="1345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7520" y="400380"/>
              <a:ext cx="240290" cy="178688"/>
            </a:xfrm>
            <a:custGeom>
              <a:avLst/>
              <a:gdLst/>
              <a:ahLst/>
              <a:cxnLst/>
              <a:rect l="0" t="0" r="0" b="0"/>
              <a:pathLst>
                <a:path w="240290" h="178688">
                  <a:moveTo>
                    <a:pt x="25775" y="52345"/>
                  </a:moveTo>
                  <a:lnTo>
                    <a:pt x="34108" y="101276"/>
                  </a:lnTo>
                  <a:lnTo>
                    <a:pt x="35870" y="160406"/>
                  </a:lnTo>
                  <a:lnTo>
                    <a:pt x="34844" y="166500"/>
                  </a:lnTo>
                  <a:lnTo>
                    <a:pt x="32991" y="167053"/>
                  </a:lnTo>
                  <a:lnTo>
                    <a:pt x="27812" y="158308"/>
                  </a:lnTo>
                  <a:lnTo>
                    <a:pt x="8098" y="96887"/>
                  </a:lnTo>
                  <a:lnTo>
                    <a:pt x="0" y="62423"/>
                  </a:lnTo>
                  <a:lnTo>
                    <a:pt x="1841" y="36547"/>
                  </a:lnTo>
                  <a:lnTo>
                    <a:pt x="9679" y="15688"/>
                  </a:lnTo>
                  <a:lnTo>
                    <a:pt x="15044" y="6850"/>
                  </a:lnTo>
                  <a:lnTo>
                    <a:pt x="22130" y="2128"/>
                  </a:lnTo>
                  <a:lnTo>
                    <a:pt x="39363" y="0"/>
                  </a:lnTo>
                  <a:lnTo>
                    <a:pt x="58720" y="9194"/>
                  </a:lnTo>
                  <a:lnTo>
                    <a:pt x="86229" y="34100"/>
                  </a:lnTo>
                  <a:lnTo>
                    <a:pt x="116485" y="73957"/>
                  </a:lnTo>
                  <a:lnTo>
                    <a:pt x="121463" y="94706"/>
                  </a:lnTo>
                  <a:lnTo>
                    <a:pt x="121152" y="105152"/>
                  </a:lnTo>
                  <a:lnTo>
                    <a:pt x="119775" y="107437"/>
                  </a:lnTo>
                  <a:lnTo>
                    <a:pt x="115126" y="97497"/>
                  </a:lnTo>
                  <a:lnTo>
                    <a:pt x="117110" y="65593"/>
                  </a:lnTo>
                  <a:lnTo>
                    <a:pt x="130696" y="32094"/>
                  </a:lnTo>
                  <a:lnTo>
                    <a:pt x="146106" y="16828"/>
                  </a:lnTo>
                  <a:lnTo>
                    <a:pt x="155129" y="11120"/>
                  </a:lnTo>
                  <a:lnTo>
                    <a:pt x="164653" y="9654"/>
                  </a:lnTo>
                  <a:lnTo>
                    <a:pt x="184595" y="14264"/>
                  </a:lnTo>
                  <a:lnTo>
                    <a:pt x="209963" y="30013"/>
                  </a:lnTo>
                  <a:lnTo>
                    <a:pt x="221890" y="45929"/>
                  </a:lnTo>
                  <a:lnTo>
                    <a:pt x="239079" y="84743"/>
                  </a:lnTo>
                  <a:lnTo>
                    <a:pt x="240289" y="108468"/>
                  </a:lnTo>
                  <a:lnTo>
                    <a:pt x="237514" y="145013"/>
                  </a:lnTo>
                  <a:lnTo>
                    <a:pt x="236345" y="178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1038" y="406249"/>
              <a:ext cx="137465" cy="340498"/>
            </a:xfrm>
            <a:custGeom>
              <a:avLst/>
              <a:gdLst/>
              <a:ahLst/>
              <a:cxnLst/>
              <a:rect l="0" t="0" r="0" b="0"/>
              <a:pathLst>
                <a:path w="137465" h="340498">
                  <a:moveTo>
                    <a:pt x="47055" y="99118"/>
                  </a:moveTo>
                  <a:lnTo>
                    <a:pt x="38722" y="153263"/>
                  </a:lnTo>
                  <a:lnTo>
                    <a:pt x="42549" y="208210"/>
                  </a:lnTo>
                  <a:lnTo>
                    <a:pt x="47335" y="264123"/>
                  </a:lnTo>
                  <a:lnTo>
                    <a:pt x="52093" y="320228"/>
                  </a:lnTo>
                  <a:lnTo>
                    <a:pt x="50413" y="334263"/>
                  </a:lnTo>
                  <a:lnTo>
                    <a:pt x="48124" y="340109"/>
                  </a:lnTo>
                  <a:lnTo>
                    <a:pt x="45428" y="340497"/>
                  </a:lnTo>
                  <a:lnTo>
                    <a:pt x="42461" y="337247"/>
                  </a:lnTo>
                  <a:lnTo>
                    <a:pt x="25855" y="282671"/>
                  </a:lnTo>
                  <a:lnTo>
                    <a:pt x="11932" y="222853"/>
                  </a:lnTo>
                  <a:lnTo>
                    <a:pt x="5152" y="165977"/>
                  </a:lnTo>
                  <a:lnTo>
                    <a:pt x="0" y="109682"/>
                  </a:lnTo>
                  <a:lnTo>
                    <a:pt x="9554" y="53502"/>
                  </a:lnTo>
                  <a:lnTo>
                    <a:pt x="19306" y="16972"/>
                  </a:lnTo>
                  <a:lnTo>
                    <a:pt x="26216" y="9259"/>
                  </a:lnTo>
                  <a:lnTo>
                    <a:pt x="46372" y="689"/>
                  </a:lnTo>
                  <a:lnTo>
                    <a:pt x="67808" y="0"/>
                  </a:lnTo>
                  <a:lnTo>
                    <a:pt x="87864" y="4763"/>
                  </a:lnTo>
                  <a:lnTo>
                    <a:pt x="104577" y="14679"/>
                  </a:lnTo>
                  <a:lnTo>
                    <a:pt x="127139" y="39004"/>
                  </a:lnTo>
                  <a:lnTo>
                    <a:pt x="135290" y="61483"/>
                  </a:lnTo>
                  <a:lnTo>
                    <a:pt x="137464" y="74028"/>
                  </a:lnTo>
                  <a:lnTo>
                    <a:pt x="133640" y="97326"/>
                  </a:lnTo>
                  <a:lnTo>
                    <a:pt x="129345" y="108452"/>
                  </a:lnTo>
                  <a:lnTo>
                    <a:pt x="120632" y="115869"/>
                  </a:lnTo>
                  <a:lnTo>
                    <a:pt x="77100" y="127774"/>
                  </a:lnTo>
                  <a:lnTo>
                    <a:pt x="57583" y="130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7272" y="364093"/>
              <a:ext cx="177734" cy="194225"/>
            </a:xfrm>
            <a:custGeom>
              <a:avLst/>
              <a:gdLst/>
              <a:ahLst/>
              <a:cxnLst/>
              <a:rect l="0" t="0" r="0" b="0"/>
              <a:pathLst>
                <a:path w="177734" h="194225">
                  <a:moveTo>
                    <a:pt x="125090" y="67575"/>
                  </a:moveTo>
                  <a:lnTo>
                    <a:pt x="125090" y="45218"/>
                  </a:lnTo>
                  <a:lnTo>
                    <a:pt x="113912" y="14547"/>
                  </a:lnTo>
                  <a:lnTo>
                    <a:pt x="105940" y="7657"/>
                  </a:lnTo>
                  <a:lnTo>
                    <a:pt x="84603" y="0"/>
                  </a:lnTo>
                  <a:lnTo>
                    <a:pt x="74702" y="298"/>
                  </a:lnTo>
                  <a:lnTo>
                    <a:pt x="57462" y="6869"/>
                  </a:lnTo>
                  <a:lnTo>
                    <a:pt x="13011" y="52598"/>
                  </a:lnTo>
                  <a:lnTo>
                    <a:pt x="5087" y="76516"/>
                  </a:lnTo>
                  <a:lnTo>
                    <a:pt x="0" y="133942"/>
                  </a:lnTo>
                  <a:lnTo>
                    <a:pt x="4709" y="170687"/>
                  </a:lnTo>
                  <a:lnTo>
                    <a:pt x="9741" y="179600"/>
                  </a:lnTo>
                  <a:lnTo>
                    <a:pt x="24691" y="192623"/>
                  </a:lnTo>
                  <a:lnTo>
                    <a:pt x="32421" y="194224"/>
                  </a:lnTo>
                  <a:lnTo>
                    <a:pt x="39914" y="192952"/>
                  </a:lnTo>
                  <a:lnTo>
                    <a:pt x="54479" y="185299"/>
                  </a:lnTo>
                  <a:lnTo>
                    <a:pt x="68751" y="174099"/>
                  </a:lnTo>
                  <a:lnTo>
                    <a:pt x="84351" y="149050"/>
                  </a:lnTo>
                  <a:lnTo>
                    <a:pt x="96382" y="113813"/>
                  </a:lnTo>
                  <a:lnTo>
                    <a:pt x="96456" y="69343"/>
                  </a:lnTo>
                  <a:lnTo>
                    <a:pt x="97812" y="71093"/>
                  </a:lnTo>
                  <a:lnTo>
                    <a:pt x="123912" y="131568"/>
                  </a:lnTo>
                  <a:lnTo>
                    <a:pt x="139775" y="145929"/>
                  </a:lnTo>
                  <a:lnTo>
                    <a:pt x="162196" y="157471"/>
                  </a:lnTo>
                  <a:lnTo>
                    <a:pt x="177733" y="162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8045" y="357968"/>
              <a:ext cx="71189" cy="177852"/>
            </a:xfrm>
            <a:custGeom>
              <a:avLst/>
              <a:gdLst/>
              <a:ahLst/>
              <a:cxnLst/>
              <a:rect l="0" t="0" r="0" b="0"/>
              <a:pathLst>
                <a:path w="71189" h="177852">
                  <a:moveTo>
                    <a:pt x="8017" y="52643"/>
                  </a:moveTo>
                  <a:lnTo>
                    <a:pt x="16350" y="90121"/>
                  </a:lnTo>
                  <a:lnTo>
                    <a:pt x="25492" y="147959"/>
                  </a:lnTo>
                  <a:lnTo>
                    <a:pt x="27482" y="173774"/>
                  </a:lnTo>
                  <a:lnTo>
                    <a:pt x="26843" y="177851"/>
                  </a:lnTo>
                  <a:lnTo>
                    <a:pt x="25247" y="175889"/>
                  </a:lnTo>
                  <a:lnTo>
                    <a:pt x="4283" y="115016"/>
                  </a:lnTo>
                  <a:lnTo>
                    <a:pt x="0" y="59071"/>
                  </a:lnTo>
                  <a:lnTo>
                    <a:pt x="3674" y="34443"/>
                  </a:lnTo>
                  <a:lnTo>
                    <a:pt x="12326" y="14918"/>
                  </a:lnTo>
                  <a:lnTo>
                    <a:pt x="17908" y="6436"/>
                  </a:lnTo>
                  <a:lnTo>
                    <a:pt x="26309" y="1951"/>
                  </a:lnTo>
                  <a:lnTo>
                    <a:pt x="711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5127" y="389554"/>
              <a:ext cx="8335" cy="157928"/>
            </a:xfrm>
            <a:custGeom>
              <a:avLst/>
              <a:gdLst/>
              <a:ahLst/>
              <a:cxnLst/>
              <a:rect l="0" t="0" r="0" b="0"/>
              <a:pathLst>
                <a:path w="8335" h="157928">
                  <a:moveTo>
                    <a:pt x="8334" y="0"/>
                  </a:moveTo>
                  <a:lnTo>
                    <a:pt x="0" y="54144"/>
                  </a:lnTo>
                  <a:lnTo>
                    <a:pt x="1575" y="92082"/>
                  </a:lnTo>
                  <a:lnTo>
                    <a:pt x="6331" y="125549"/>
                  </a:lnTo>
                  <a:lnTo>
                    <a:pt x="833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1875" y="263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8221" y="358554"/>
              <a:ext cx="157396" cy="180762"/>
            </a:xfrm>
            <a:custGeom>
              <a:avLst/>
              <a:gdLst/>
              <a:ahLst/>
              <a:cxnLst/>
              <a:rect l="0" t="0" r="0" b="0"/>
              <a:pathLst>
                <a:path w="157396" h="180762">
                  <a:moveTo>
                    <a:pt x="9996" y="62585"/>
                  </a:moveTo>
                  <a:lnTo>
                    <a:pt x="13116" y="105277"/>
                  </a:lnTo>
                  <a:lnTo>
                    <a:pt x="16062" y="126013"/>
                  </a:lnTo>
                  <a:lnTo>
                    <a:pt x="14661" y="167921"/>
                  </a:lnTo>
                  <a:lnTo>
                    <a:pt x="16749" y="180761"/>
                  </a:lnTo>
                  <a:lnTo>
                    <a:pt x="3507" y="117987"/>
                  </a:lnTo>
                  <a:lnTo>
                    <a:pt x="665" y="69512"/>
                  </a:lnTo>
                  <a:lnTo>
                    <a:pt x="0" y="39538"/>
                  </a:lnTo>
                  <a:lnTo>
                    <a:pt x="3332" y="27333"/>
                  </a:lnTo>
                  <a:lnTo>
                    <a:pt x="16393" y="7533"/>
                  </a:lnTo>
                  <a:lnTo>
                    <a:pt x="24789" y="2487"/>
                  </a:lnTo>
                  <a:lnTo>
                    <a:pt x="43477" y="0"/>
                  </a:lnTo>
                  <a:lnTo>
                    <a:pt x="73729" y="5177"/>
                  </a:lnTo>
                  <a:lnTo>
                    <a:pt x="99330" y="19709"/>
                  </a:lnTo>
                  <a:lnTo>
                    <a:pt x="111311" y="38460"/>
                  </a:lnTo>
                  <a:lnTo>
                    <a:pt x="133476" y="93767"/>
                  </a:lnTo>
                  <a:lnTo>
                    <a:pt x="149268" y="126807"/>
                  </a:lnTo>
                  <a:lnTo>
                    <a:pt x="157395" y="178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26673" y="367851"/>
              <a:ext cx="213000" cy="392822"/>
            </a:xfrm>
            <a:custGeom>
              <a:avLst/>
              <a:gdLst/>
              <a:ahLst/>
              <a:cxnLst/>
              <a:rect l="0" t="0" r="0" b="0"/>
              <a:pathLst>
                <a:path w="213000" h="392822">
                  <a:moveTo>
                    <a:pt x="157928" y="95402"/>
                  </a:moveTo>
                  <a:lnTo>
                    <a:pt x="138799" y="42697"/>
                  </a:lnTo>
                  <a:lnTo>
                    <a:pt x="120155" y="19215"/>
                  </a:lnTo>
                  <a:lnTo>
                    <a:pt x="102535" y="4609"/>
                  </a:lnTo>
                  <a:lnTo>
                    <a:pt x="92923" y="948"/>
                  </a:lnTo>
                  <a:lnTo>
                    <a:pt x="72885" y="0"/>
                  </a:lnTo>
                  <a:lnTo>
                    <a:pt x="63798" y="3725"/>
                  </a:lnTo>
                  <a:lnTo>
                    <a:pt x="47462" y="17222"/>
                  </a:lnTo>
                  <a:lnTo>
                    <a:pt x="30701" y="44552"/>
                  </a:lnTo>
                  <a:lnTo>
                    <a:pt x="18325" y="74876"/>
                  </a:lnTo>
                  <a:lnTo>
                    <a:pt x="17113" y="98758"/>
                  </a:lnTo>
                  <a:lnTo>
                    <a:pt x="21644" y="122630"/>
                  </a:lnTo>
                  <a:lnTo>
                    <a:pt x="50135" y="170146"/>
                  </a:lnTo>
                  <a:lnTo>
                    <a:pt x="66736" y="184384"/>
                  </a:lnTo>
                  <a:lnTo>
                    <a:pt x="76076" y="189818"/>
                  </a:lnTo>
                  <a:lnTo>
                    <a:pt x="84643" y="191102"/>
                  </a:lnTo>
                  <a:lnTo>
                    <a:pt x="92693" y="189617"/>
                  </a:lnTo>
                  <a:lnTo>
                    <a:pt x="128014" y="170425"/>
                  </a:lnTo>
                  <a:lnTo>
                    <a:pt x="141903" y="154482"/>
                  </a:lnTo>
                  <a:lnTo>
                    <a:pt x="150806" y="134528"/>
                  </a:lnTo>
                  <a:lnTo>
                    <a:pt x="154762" y="110062"/>
                  </a:lnTo>
                  <a:lnTo>
                    <a:pt x="156987" y="107515"/>
                  </a:lnTo>
                  <a:lnTo>
                    <a:pt x="159640" y="111666"/>
                  </a:lnTo>
                  <a:lnTo>
                    <a:pt x="175701" y="168904"/>
                  </a:lnTo>
                  <a:lnTo>
                    <a:pt x="192677" y="230501"/>
                  </a:lnTo>
                  <a:lnTo>
                    <a:pt x="212625" y="288075"/>
                  </a:lnTo>
                  <a:lnTo>
                    <a:pt x="212999" y="336024"/>
                  </a:lnTo>
                  <a:lnTo>
                    <a:pt x="202291" y="360663"/>
                  </a:lnTo>
                  <a:lnTo>
                    <a:pt x="185833" y="378242"/>
                  </a:lnTo>
                  <a:lnTo>
                    <a:pt x="166821" y="389955"/>
                  </a:lnTo>
                  <a:lnTo>
                    <a:pt x="143553" y="392821"/>
                  </a:lnTo>
                  <a:lnTo>
                    <a:pt x="90487" y="390718"/>
                  </a:lnTo>
                  <a:lnTo>
                    <a:pt x="27196" y="390268"/>
                  </a:lnTo>
                  <a:lnTo>
                    <a:pt x="0" y="390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3328" y="273740"/>
              <a:ext cx="199243" cy="162742"/>
            </a:xfrm>
            <a:custGeom>
              <a:avLst/>
              <a:gdLst/>
              <a:ahLst/>
              <a:cxnLst/>
              <a:rect l="0" t="0" r="0" b="0"/>
              <a:pathLst>
                <a:path w="199243" h="162742">
                  <a:moveTo>
                    <a:pt x="83428" y="0"/>
                  </a:moveTo>
                  <a:lnTo>
                    <a:pt x="86548" y="42692"/>
                  </a:lnTo>
                  <a:lnTo>
                    <a:pt x="101386" y="96003"/>
                  </a:lnTo>
                  <a:lnTo>
                    <a:pt x="118577" y="156474"/>
                  </a:lnTo>
                  <a:lnTo>
                    <a:pt x="118559" y="161638"/>
                  </a:lnTo>
                  <a:lnTo>
                    <a:pt x="116207" y="162741"/>
                  </a:lnTo>
                  <a:lnTo>
                    <a:pt x="112300" y="161137"/>
                  </a:lnTo>
                  <a:lnTo>
                    <a:pt x="60620" y="113816"/>
                  </a:lnTo>
                  <a:lnTo>
                    <a:pt x="29097" y="100924"/>
                  </a:lnTo>
                  <a:lnTo>
                    <a:pt x="3909" y="97498"/>
                  </a:lnTo>
                  <a:lnTo>
                    <a:pt x="0" y="95414"/>
                  </a:lnTo>
                  <a:lnTo>
                    <a:pt x="2073" y="92856"/>
                  </a:lnTo>
                  <a:lnTo>
                    <a:pt x="63156" y="70079"/>
                  </a:lnTo>
                  <a:lnTo>
                    <a:pt x="114215" y="57300"/>
                  </a:lnTo>
                  <a:lnTo>
                    <a:pt x="170055" y="50443"/>
                  </a:lnTo>
                  <a:lnTo>
                    <a:pt x="19924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44451" y="221098"/>
              <a:ext cx="322521" cy="313335"/>
            </a:xfrm>
            <a:custGeom>
              <a:avLst/>
              <a:gdLst/>
              <a:ahLst/>
              <a:cxnLst/>
              <a:rect l="0" t="0" r="0" b="0"/>
              <a:pathLst>
                <a:path w="322521" h="313335">
                  <a:moveTo>
                    <a:pt x="203445" y="42114"/>
                  </a:moveTo>
                  <a:lnTo>
                    <a:pt x="197856" y="25346"/>
                  </a:lnTo>
                  <a:lnTo>
                    <a:pt x="185753" y="13995"/>
                  </a:lnTo>
                  <a:lnTo>
                    <a:pt x="167506" y="6220"/>
                  </a:lnTo>
                  <a:lnTo>
                    <a:pt x="143798" y="2764"/>
                  </a:lnTo>
                  <a:lnTo>
                    <a:pt x="123903" y="7468"/>
                  </a:lnTo>
                  <a:lnTo>
                    <a:pt x="66062" y="45889"/>
                  </a:lnTo>
                  <a:lnTo>
                    <a:pt x="47629" y="66019"/>
                  </a:lnTo>
                  <a:lnTo>
                    <a:pt x="22153" y="125099"/>
                  </a:lnTo>
                  <a:lnTo>
                    <a:pt x="3562" y="178821"/>
                  </a:lnTo>
                  <a:lnTo>
                    <a:pt x="0" y="189404"/>
                  </a:lnTo>
                  <a:lnTo>
                    <a:pt x="575" y="232244"/>
                  </a:lnTo>
                  <a:lnTo>
                    <a:pt x="13744" y="270804"/>
                  </a:lnTo>
                  <a:lnTo>
                    <a:pt x="29056" y="287254"/>
                  </a:lnTo>
                  <a:lnTo>
                    <a:pt x="67482" y="307346"/>
                  </a:lnTo>
                  <a:lnTo>
                    <a:pt x="104018" y="313334"/>
                  </a:lnTo>
                  <a:lnTo>
                    <a:pt x="163836" y="304070"/>
                  </a:lnTo>
                  <a:lnTo>
                    <a:pt x="217978" y="285451"/>
                  </a:lnTo>
                  <a:lnTo>
                    <a:pt x="254154" y="260443"/>
                  </a:lnTo>
                  <a:lnTo>
                    <a:pt x="289414" y="219382"/>
                  </a:lnTo>
                  <a:lnTo>
                    <a:pt x="320455" y="159319"/>
                  </a:lnTo>
                  <a:lnTo>
                    <a:pt x="322520" y="134369"/>
                  </a:lnTo>
                  <a:lnTo>
                    <a:pt x="314314" y="85814"/>
                  </a:lnTo>
                  <a:lnTo>
                    <a:pt x="293617" y="53112"/>
                  </a:lnTo>
                  <a:lnTo>
                    <a:pt x="265258" y="26785"/>
                  </a:lnTo>
                  <a:lnTo>
                    <a:pt x="2034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05823" y="331020"/>
              <a:ext cx="84229" cy="167352"/>
            </a:xfrm>
            <a:custGeom>
              <a:avLst/>
              <a:gdLst/>
              <a:ahLst/>
              <a:cxnLst/>
              <a:rect l="0" t="0" r="0" b="0"/>
              <a:pathLst>
                <a:path w="84229" h="167352">
                  <a:moveTo>
                    <a:pt x="0" y="48005"/>
                  </a:moveTo>
                  <a:lnTo>
                    <a:pt x="17959" y="111433"/>
                  </a:lnTo>
                  <a:lnTo>
                    <a:pt x="36301" y="167351"/>
                  </a:lnTo>
                  <a:lnTo>
                    <a:pt x="26625" y="147749"/>
                  </a:lnTo>
                  <a:lnTo>
                    <a:pt x="8119" y="110082"/>
                  </a:lnTo>
                  <a:lnTo>
                    <a:pt x="6728" y="89633"/>
                  </a:lnTo>
                  <a:lnTo>
                    <a:pt x="15367" y="42320"/>
                  </a:lnTo>
                  <a:lnTo>
                    <a:pt x="30550" y="12916"/>
                  </a:lnTo>
                  <a:lnTo>
                    <a:pt x="39084" y="7065"/>
                  </a:lnTo>
                  <a:lnTo>
                    <a:pt x="61045" y="564"/>
                  </a:lnTo>
                  <a:lnTo>
                    <a:pt x="68773" y="0"/>
                  </a:lnTo>
                  <a:lnTo>
                    <a:pt x="73924" y="794"/>
                  </a:lnTo>
                  <a:lnTo>
                    <a:pt x="84228" y="5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9397" y="162080"/>
              <a:ext cx="266510" cy="375007"/>
            </a:xfrm>
            <a:custGeom>
              <a:avLst/>
              <a:gdLst/>
              <a:ahLst/>
              <a:cxnLst/>
              <a:rect l="0" t="0" r="0" b="0"/>
              <a:pathLst>
                <a:path w="266510" h="375007">
                  <a:moveTo>
                    <a:pt x="119110" y="280116"/>
                  </a:moveTo>
                  <a:lnTo>
                    <a:pt x="124700" y="263349"/>
                  </a:lnTo>
                  <a:lnTo>
                    <a:pt x="121205" y="245758"/>
                  </a:lnTo>
                  <a:lnTo>
                    <a:pt x="110682" y="227411"/>
                  </a:lnTo>
                  <a:lnTo>
                    <a:pt x="94308" y="211458"/>
                  </a:lnTo>
                  <a:lnTo>
                    <a:pt x="85028" y="207438"/>
                  </a:lnTo>
                  <a:lnTo>
                    <a:pt x="65358" y="206091"/>
                  </a:lnTo>
                  <a:lnTo>
                    <a:pt x="48037" y="212511"/>
                  </a:lnTo>
                  <a:lnTo>
                    <a:pt x="32540" y="224333"/>
                  </a:lnTo>
                  <a:lnTo>
                    <a:pt x="17854" y="241286"/>
                  </a:lnTo>
                  <a:lnTo>
                    <a:pt x="2021" y="276150"/>
                  </a:lnTo>
                  <a:lnTo>
                    <a:pt x="0" y="299411"/>
                  </a:lnTo>
                  <a:lnTo>
                    <a:pt x="8235" y="342939"/>
                  </a:lnTo>
                  <a:lnTo>
                    <a:pt x="23347" y="369180"/>
                  </a:lnTo>
                  <a:lnTo>
                    <a:pt x="30702" y="373418"/>
                  </a:lnTo>
                  <a:lnTo>
                    <a:pt x="48232" y="375006"/>
                  </a:lnTo>
                  <a:lnTo>
                    <a:pt x="56651" y="370282"/>
                  </a:lnTo>
                  <a:lnTo>
                    <a:pt x="72243" y="352556"/>
                  </a:lnTo>
                  <a:lnTo>
                    <a:pt x="88586" y="316268"/>
                  </a:lnTo>
                  <a:lnTo>
                    <a:pt x="97353" y="256018"/>
                  </a:lnTo>
                  <a:lnTo>
                    <a:pt x="103565" y="219164"/>
                  </a:lnTo>
                  <a:lnTo>
                    <a:pt x="102608" y="169031"/>
                  </a:lnTo>
                  <a:lnTo>
                    <a:pt x="103692" y="123590"/>
                  </a:lnTo>
                  <a:lnTo>
                    <a:pt x="93578" y="66314"/>
                  </a:lnTo>
                  <a:lnTo>
                    <a:pt x="79145" y="19515"/>
                  </a:lnTo>
                  <a:lnTo>
                    <a:pt x="67813" y="2077"/>
                  </a:lnTo>
                  <a:lnTo>
                    <a:pt x="65025" y="0"/>
                  </a:lnTo>
                  <a:lnTo>
                    <a:pt x="64336" y="2125"/>
                  </a:lnTo>
                  <a:lnTo>
                    <a:pt x="66281" y="64537"/>
                  </a:lnTo>
                  <a:lnTo>
                    <a:pt x="66431" y="124709"/>
                  </a:lnTo>
                  <a:lnTo>
                    <a:pt x="66457" y="173108"/>
                  </a:lnTo>
                  <a:lnTo>
                    <a:pt x="66465" y="224494"/>
                  </a:lnTo>
                  <a:lnTo>
                    <a:pt x="82108" y="284684"/>
                  </a:lnTo>
                  <a:lnTo>
                    <a:pt x="90187" y="309052"/>
                  </a:lnTo>
                  <a:lnTo>
                    <a:pt x="92809" y="312275"/>
                  </a:lnTo>
                  <a:lnTo>
                    <a:pt x="94558" y="309744"/>
                  </a:lnTo>
                  <a:lnTo>
                    <a:pt x="95723" y="303378"/>
                  </a:lnTo>
                  <a:lnTo>
                    <a:pt x="108541" y="283239"/>
                  </a:lnTo>
                  <a:lnTo>
                    <a:pt x="127157" y="262454"/>
                  </a:lnTo>
                  <a:lnTo>
                    <a:pt x="153080" y="247067"/>
                  </a:lnTo>
                  <a:lnTo>
                    <a:pt x="214076" y="218555"/>
                  </a:lnTo>
                  <a:lnTo>
                    <a:pt x="239925" y="198835"/>
                  </a:lnTo>
                  <a:lnTo>
                    <a:pt x="256813" y="172585"/>
                  </a:lnTo>
                  <a:lnTo>
                    <a:pt x="257705" y="162805"/>
                  </a:lnTo>
                  <a:lnTo>
                    <a:pt x="252458" y="142580"/>
                  </a:lnTo>
                  <a:lnTo>
                    <a:pt x="239207" y="128132"/>
                  </a:lnTo>
                  <a:lnTo>
                    <a:pt x="230761" y="122642"/>
                  </a:lnTo>
                  <a:lnTo>
                    <a:pt x="212017" y="119661"/>
                  </a:lnTo>
                  <a:lnTo>
                    <a:pt x="191987" y="123405"/>
                  </a:lnTo>
                  <a:lnTo>
                    <a:pt x="171388" y="132868"/>
                  </a:lnTo>
                  <a:lnTo>
                    <a:pt x="145648" y="156939"/>
                  </a:lnTo>
                  <a:lnTo>
                    <a:pt x="128793" y="197476"/>
                  </a:lnTo>
                  <a:lnTo>
                    <a:pt x="121980" y="240942"/>
                  </a:lnTo>
                  <a:lnTo>
                    <a:pt x="126625" y="266215"/>
                  </a:lnTo>
                  <a:lnTo>
                    <a:pt x="137658" y="287976"/>
                  </a:lnTo>
                  <a:lnTo>
                    <a:pt x="154260" y="305446"/>
                  </a:lnTo>
                  <a:lnTo>
                    <a:pt x="179576" y="314771"/>
                  </a:lnTo>
                  <a:lnTo>
                    <a:pt x="207985" y="317745"/>
                  </a:lnTo>
                  <a:lnTo>
                    <a:pt x="266509" y="311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8905" y="326383"/>
              <a:ext cx="81759" cy="171989"/>
            </a:xfrm>
            <a:custGeom>
              <a:avLst/>
              <a:gdLst/>
              <a:ahLst/>
              <a:cxnLst/>
              <a:rect l="0" t="0" r="0" b="0"/>
              <a:pathLst>
                <a:path w="81759" h="171989">
                  <a:moveTo>
                    <a:pt x="18587" y="52642"/>
                  </a:moveTo>
                  <a:lnTo>
                    <a:pt x="12521" y="85094"/>
                  </a:lnTo>
                  <a:lnTo>
                    <a:pt x="23146" y="136984"/>
                  </a:lnTo>
                  <a:lnTo>
                    <a:pt x="38525" y="168490"/>
                  </a:lnTo>
                  <a:lnTo>
                    <a:pt x="41238" y="171988"/>
                  </a:lnTo>
                  <a:lnTo>
                    <a:pt x="41876" y="170811"/>
                  </a:lnTo>
                  <a:lnTo>
                    <a:pt x="34496" y="143705"/>
                  </a:lnTo>
                  <a:lnTo>
                    <a:pt x="5868" y="83904"/>
                  </a:lnTo>
                  <a:lnTo>
                    <a:pt x="0" y="46957"/>
                  </a:lnTo>
                  <a:lnTo>
                    <a:pt x="2687" y="35984"/>
                  </a:lnTo>
                  <a:lnTo>
                    <a:pt x="15029" y="17553"/>
                  </a:lnTo>
                  <a:lnTo>
                    <a:pt x="35333" y="7801"/>
                  </a:lnTo>
                  <a:lnTo>
                    <a:pt x="817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3305" y="357968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11191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37533" y="328638"/>
              <a:ext cx="173004" cy="176730"/>
            </a:xfrm>
            <a:custGeom>
              <a:avLst/>
              <a:gdLst/>
              <a:ahLst/>
              <a:cxnLst/>
              <a:rect l="0" t="0" r="0" b="0"/>
              <a:pathLst>
                <a:path w="173004" h="176730">
                  <a:moveTo>
                    <a:pt x="0" y="29330"/>
                  </a:moveTo>
                  <a:lnTo>
                    <a:pt x="17959" y="84375"/>
                  </a:lnTo>
                  <a:lnTo>
                    <a:pt x="35149" y="143843"/>
                  </a:lnTo>
                  <a:lnTo>
                    <a:pt x="35132" y="148956"/>
                  </a:lnTo>
                  <a:lnTo>
                    <a:pt x="32780" y="150025"/>
                  </a:lnTo>
                  <a:lnTo>
                    <a:pt x="28872" y="148398"/>
                  </a:lnTo>
                  <a:lnTo>
                    <a:pt x="21411" y="137231"/>
                  </a:lnTo>
                  <a:lnTo>
                    <a:pt x="15365" y="119400"/>
                  </a:lnTo>
                  <a:lnTo>
                    <a:pt x="11484" y="66706"/>
                  </a:lnTo>
                  <a:lnTo>
                    <a:pt x="13293" y="36583"/>
                  </a:lnTo>
                  <a:lnTo>
                    <a:pt x="21896" y="11497"/>
                  </a:lnTo>
                  <a:lnTo>
                    <a:pt x="29805" y="4573"/>
                  </a:lnTo>
                  <a:lnTo>
                    <a:pt x="39757" y="1127"/>
                  </a:lnTo>
                  <a:lnTo>
                    <a:pt x="51072" y="0"/>
                  </a:lnTo>
                  <a:lnTo>
                    <a:pt x="73001" y="4986"/>
                  </a:lnTo>
                  <a:lnTo>
                    <a:pt x="101959" y="20947"/>
                  </a:lnTo>
                  <a:lnTo>
                    <a:pt x="125357" y="43614"/>
                  </a:lnTo>
                  <a:lnTo>
                    <a:pt x="143988" y="72557"/>
                  </a:lnTo>
                  <a:lnTo>
                    <a:pt x="168157" y="134713"/>
                  </a:lnTo>
                  <a:lnTo>
                    <a:pt x="173003" y="153376"/>
                  </a:lnTo>
                  <a:lnTo>
                    <a:pt x="168456" y="176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2818" y="339756"/>
              <a:ext cx="250049" cy="376182"/>
            </a:xfrm>
            <a:custGeom>
              <a:avLst/>
              <a:gdLst/>
              <a:ahLst/>
              <a:cxnLst/>
              <a:rect l="0" t="0" r="0" b="0"/>
              <a:pathLst>
                <a:path w="250049" h="376182">
                  <a:moveTo>
                    <a:pt x="221099" y="70855"/>
                  </a:moveTo>
                  <a:lnTo>
                    <a:pt x="211523" y="39573"/>
                  </a:lnTo>
                  <a:lnTo>
                    <a:pt x="200855" y="23416"/>
                  </a:lnTo>
                  <a:lnTo>
                    <a:pt x="185195" y="11557"/>
                  </a:lnTo>
                  <a:lnTo>
                    <a:pt x="165367" y="3556"/>
                  </a:lnTo>
                  <a:lnTo>
                    <a:pt x="140957" y="0"/>
                  </a:lnTo>
                  <a:lnTo>
                    <a:pt x="120750" y="4659"/>
                  </a:lnTo>
                  <a:lnTo>
                    <a:pt x="112085" y="9177"/>
                  </a:lnTo>
                  <a:lnTo>
                    <a:pt x="99339" y="26675"/>
                  </a:lnTo>
                  <a:lnTo>
                    <a:pt x="81624" y="70447"/>
                  </a:lnTo>
                  <a:lnTo>
                    <a:pt x="80341" y="91730"/>
                  </a:lnTo>
                  <a:lnTo>
                    <a:pt x="84840" y="111718"/>
                  </a:lnTo>
                  <a:lnTo>
                    <a:pt x="106793" y="143614"/>
                  </a:lnTo>
                  <a:lnTo>
                    <a:pt x="113309" y="150946"/>
                  </a:lnTo>
                  <a:lnTo>
                    <a:pt x="121163" y="154665"/>
                  </a:lnTo>
                  <a:lnTo>
                    <a:pt x="139248" y="155677"/>
                  </a:lnTo>
                  <a:lnTo>
                    <a:pt x="155865" y="149108"/>
                  </a:lnTo>
                  <a:lnTo>
                    <a:pt x="163571" y="144081"/>
                  </a:lnTo>
                  <a:lnTo>
                    <a:pt x="175254" y="129136"/>
                  </a:lnTo>
                  <a:lnTo>
                    <a:pt x="180007" y="120237"/>
                  </a:lnTo>
                  <a:lnTo>
                    <a:pt x="182168" y="100992"/>
                  </a:lnTo>
                  <a:lnTo>
                    <a:pt x="181107" y="90946"/>
                  </a:lnTo>
                  <a:lnTo>
                    <a:pt x="181570" y="88928"/>
                  </a:lnTo>
                  <a:lnTo>
                    <a:pt x="198237" y="145034"/>
                  </a:lnTo>
                  <a:lnTo>
                    <a:pt x="222128" y="206087"/>
                  </a:lnTo>
                  <a:lnTo>
                    <a:pt x="243789" y="263554"/>
                  </a:lnTo>
                  <a:lnTo>
                    <a:pt x="250048" y="305895"/>
                  </a:lnTo>
                  <a:lnTo>
                    <a:pt x="246248" y="317626"/>
                  </a:lnTo>
                  <a:lnTo>
                    <a:pt x="229546" y="336898"/>
                  </a:lnTo>
                  <a:lnTo>
                    <a:pt x="193836" y="355313"/>
                  </a:lnTo>
                  <a:lnTo>
                    <a:pt x="138678" y="364780"/>
                  </a:lnTo>
                  <a:lnTo>
                    <a:pt x="75790" y="373583"/>
                  </a:lnTo>
                  <a:lnTo>
                    <a:pt x="35325" y="375411"/>
                  </a:lnTo>
                  <a:lnTo>
                    <a:pt x="0" y="376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86317" y="126341"/>
              <a:ext cx="204026" cy="326385"/>
            </a:xfrm>
            <a:custGeom>
              <a:avLst/>
              <a:gdLst/>
              <a:ahLst/>
              <a:cxnLst/>
              <a:rect l="0" t="0" r="0" b="0"/>
              <a:pathLst>
                <a:path w="204026" h="326385">
                  <a:moveTo>
                    <a:pt x="35569" y="326384"/>
                  </a:moveTo>
                  <a:lnTo>
                    <a:pt x="41158" y="309616"/>
                  </a:lnTo>
                  <a:lnTo>
                    <a:pt x="36716" y="258038"/>
                  </a:lnTo>
                  <a:lnTo>
                    <a:pt x="26809" y="195158"/>
                  </a:lnTo>
                  <a:lnTo>
                    <a:pt x="18154" y="140109"/>
                  </a:lnTo>
                  <a:lnTo>
                    <a:pt x="12111" y="87294"/>
                  </a:lnTo>
                  <a:lnTo>
                    <a:pt x="0" y="42720"/>
                  </a:lnTo>
                  <a:lnTo>
                    <a:pt x="157" y="33159"/>
                  </a:lnTo>
                  <a:lnTo>
                    <a:pt x="6572" y="16298"/>
                  </a:lnTo>
                  <a:lnTo>
                    <a:pt x="13898" y="10865"/>
                  </a:lnTo>
                  <a:lnTo>
                    <a:pt x="34516" y="4829"/>
                  </a:lnTo>
                  <a:lnTo>
                    <a:pt x="93116" y="954"/>
                  </a:lnTo>
                  <a:lnTo>
                    <a:pt x="150964" y="189"/>
                  </a:lnTo>
                  <a:lnTo>
                    <a:pt x="2040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11357" y="28426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597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0342" y="252683"/>
              <a:ext cx="115814" cy="192843"/>
            </a:xfrm>
            <a:custGeom>
              <a:avLst/>
              <a:gdLst/>
              <a:ahLst/>
              <a:cxnLst/>
              <a:rect l="0" t="0" r="0" b="0"/>
              <a:pathLst>
                <a:path w="115814" h="192843">
                  <a:moveTo>
                    <a:pt x="0" y="73700"/>
                  </a:moveTo>
                  <a:lnTo>
                    <a:pt x="8333" y="111178"/>
                  </a:lnTo>
                  <a:lnTo>
                    <a:pt x="18645" y="167846"/>
                  </a:lnTo>
                  <a:lnTo>
                    <a:pt x="26061" y="192842"/>
                  </a:lnTo>
                  <a:lnTo>
                    <a:pt x="6666" y="135768"/>
                  </a:lnTo>
                  <a:lnTo>
                    <a:pt x="1975" y="99370"/>
                  </a:lnTo>
                  <a:lnTo>
                    <a:pt x="6174" y="58949"/>
                  </a:lnTo>
                  <a:lnTo>
                    <a:pt x="14832" y="37508"/>
                  </a:lnTo>
                  <a:lnTo>
                    <a:pt x="20417" y="28515"/>
                  </a:lnTo>
                  <a:lnTo>
                    <a:pt x="35980" y="15403"/>
                  </a:lnTo>
                  <a:lnTo>
                    <a:pt x="55765" y="684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1394" y="280379"/>
              <a:ext cx="144275" cy="190400"/>
            </a:xfrm>
            <a:custGeom>
              <a:avLst/>
              <a:gdLst/>
              <a:ahLst/>
              <a:cxnLst/>
              <a:rect l="0" t="0" r="0" b="0"/>
              <a:pathLst>
                <a:path w="144275" h="190400">
                  <a:moveTo>
                    <a:pt x="102160" y="109175"/>
                  </a:moveTo>
                  <a:lnTo>
                    <a:pt x="96571" y="50558"/>
                  </a:lnTo>
                  <a:lnTo>
                    <a:pt x="81917" y="15768"/>
                  </a:lnTo>
                  <a:lnTo>
                    <a:pt x="73457" y="8299"/>
                  </a:lnTo>
                  <a:lnTo>
                    <a:pt x="51579" y="0"/>
                  </a:lnTo>
                  <a:lnTo>
                    <a:pt x="41533" y="1297"/>
                  </a:lnTo>
                  <a:lnTo>
                    <a:pt x="24132" y="12096"/>
                  </a:lnTo>
                  <a:lnTo>
                    <a:pt x="11719" y="28594"/>
                  </a:lnTo>
                  <a:lnTo>
                    <a:pt x="3472" y="49965"/>
                  </a:lnTo>
                  <a:lnTo>
                    <a:pt x="0" y="93711"/>
                  </a:lnTo>
                  <a:lnTo>
                    <a:pt x="8714" y="147888"/>
                  </a:lnTo>
                  <a:lnTo>
                    <a:pt x="16175" y="169664"/>
                  </a:lnTo>
                  <a:lnTo>
                    <a:pt x="27290" y="187142"/>
                  </a:lnTo>
                  <a:lnTo>
                    <a:pt x="33529" y="190399"/>
                  </a:lnTo>
                  <a:lnTo>
                    <a:pt x="40029" y="190230"/>
                  </a:lnTo>
                  <a:lnTo>
                    <a:pt x="46701" y="187778"/>
                  </a:lnTo>
                  <a:lnTo>
                    <a:pt x="57234" y="172576"/>
                  </a:lnTo>
                  <a:lnTo>
                    <a:pt x="73529" y="124688"/>
                  </a:lnTo>
                  <a:lnTo>
                    <a:pt x="74617" y="100862"/>
                  </a:lnTo>
                  <a:lnTo>
                    <a:pt x="73541" y="86763"/>
                  </a:lnTo>
                  <a:lnTo>
                    <a:pt x="103463" y="138691"/>
                  </a:lnTo>
                  <a:lnTo>
                    <a:pt x="144274" y="182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0355" y="255805"/>
              <a:ext cx="153770" cy="185059"/>
            </a:xfrm>
            <a:custGeom>
              <a:avLst/>
              <a:gdLst/>
              <a:ahLst/>
              <a:cxnLst/>
              <a:rect l="0" t="0" r="0" b="0"/>
              <a:pathLst>
                <a:path w="153770" h="185059">
                  <a:moveTo>
                    <a:pt x="143241" y="17935"/>
                  </a:moveTo>
                  <a:lnTo>
                    <a:pt x="132062" y="6757"/>
                  </a:lnTo>
                  <a:lnTo>
                    <a:pt x="114096" y="1269"/>
                  </a:lnTo>
                  <a:lnTo>
                    <a:pt x="90513" y="0"/>
                  </a:lnTo>
                  <a:lnTo>
                    <a:pt x="53268" y="7032"/>
                  </a:lnTo>
                  <a:lnTo>
                    <a:pt x="34623" y="17379"/>
                  </a:lnTo>
                  <a:lnTo>
                    <a:pt x="10972" y="41947"/>
                  </a:lnTo>
                  <a:lnTo>
                    <a:pt x="2566" y="64482"/>
                  </a:lnTo>
                  <a:lnTo>
                    <a:pt x="0" y="90096"/>
                  </a:lnTo>
                  <a:lnTo>
                    <a:pt x="2759" y="117077"/>
                  </a:lnTo>
                  <a:lnTo>
                    <a:pt x="11004" y="138427"/>
                  </a:lnTo>
                  <a:lnTo>
                    <a:pt x="23638" y="155715"/>
                  </a:lnTo>
                  <a:lnTo>
                    <a:pt x="40951" y="171198"/>
                  </a:lnTo>
                  <a:lnTo>
                    <a:pt x="63463" y="179639"/>
                  </a:lnTo>
                  <a:lnTo>
                    <a:pt x="116044" y="185058"/>
                  </a:lnTo>
                  <a:lnTo>
                    <a:pt x="134273" y="182679"/>
                  </a:lnTo>
                  <a:lnTo>
                    <a:pt x="153769" y="17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27610" y="94756"/>
              <a:ext cx="20743" cy="357970"/>
            </a:xfrm>
            <a:custGeom>
              <a:avLst/>
              <a:gdLst/>
              <a:ahLst/>
              <a:cxnLst/>
              <a:rect l="0" t="0" r="0" b="0"/>
              <a:pathLst>
                <a:path w="20743" h="357970">
                  <a:moveTo>
                    <a:pt x="20742" y="0"/>
                  </a:moveTo>
                  <a:lnTo>
                    <a:pt x="12409" y="37478"/>
                  </a:lnTo>
                  <a:lnTo>
                    <a:pt x="5058" y="94491"/>
                  </a:lnTo>
                  <a:lnTo>
                    <a:pt x="1277" y="144851"/>
                  </a:lnTo>
                  <a:lnTo>
                    <a:pt x="0" y="207034"/>
                  </a:lnTo>
                  <a:lnTo>
                    <a:pt x="2867" y="268190"/>
                  </a:lnTo>
                  <a:lnTo>
                    <a:pt x="9246" y="330548"/>
                  </a:lnTo>
                  <a:lnTo>
                    <a:pt x="1021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43067" y="23162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52035" y="2196"/>
                  </a:lnTo>
                  <a:lnTo>
                    <a:pt x="95022" y="434"/>
                  </a:lnTo>
                  <a:lnTo>
                    <a:pt x="38180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64165" y="30532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7409" y="42692"/>
                  </a:lnTo>
                  <a:lnTo>
                    <a:pt x="976" y="1008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95751" y="20004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52350" y="294797"/>
              <a:ext cx="83480" cy="147458"/>
            </a:xfrm>
            <a:custGeom>
              <a:avLst/>
              <a:gdLst/>
              <a:ahLst/>
              <a:cxnLst/>
              <a:rect l="0" t="0" r="0" b="0"/>
              <a:pathLst>
                <a:path w="83480" h="147458">
                  <a:moveTo>
                    <a:pt x="69743" y="0"/>
                  </a:moveTo>
                  <a:lnTo>
                    <a:pt x="45696" y="9576"/>
                  </a:lnTo>
                  <a:lnTo>
                    <a:pt x="24274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3"/>
                  </a:lnTo>
                  <a:lnTo>
                    <a:pt x="2871" y="114603"/>
                  </a:lnTo>
                  <a:lnTo>
                    <a:pt x="11166" y="133213"/>
                  </a:lnTo>
                  <a:lnTo>
                    <a:pt x="16654" y="141451"/>
                  </a:lnTo>
                  <a:lnTo>
                    <a:pt x="23821" y="145774"/>
                  </a:lnTo>
                  <a:lnTo>
                    <a:pt x="41145" y="147457"/>
                  </a:lnTo>
                  <a:lnTo>
                    <a:pt x="49508" y="142758"/>
                  </a:lnTo>
                  <a:lnTo>
                    <a:pt x="65039" y="125060"/>
                  </a:lnTo>
                  <a:lnTo>
                    <a:pt x="81347" y="94377"/>
                  </a:lnTo>
                  <a:lnTo>
                    <a:pt x="83479" y="70411"/>
                  </a:lnTo>
                  <a:lnTo>
                    <a:pt x="802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53679" y="271361"/>
              <a:ext cx="147399" cy="162864"/>
            </a:xfrm>
            <a:custGeom>
              <a:avLst/>
              <a:gdLst/>
              <a:ahLst/>
              <a:cxnLst/>
              <a:rect l="0" t="0" r="0" b="0"/>
              <a:pathLst>
                <a:path w="147399" h="162864">
                  <a:moveTo>
                    <a:pt x="0" y="33965"/>
                  </a:moveTo>
                  <a:lnTo>
                    <a:pt x="14654" y="86993"/>
                  </a:lnTo>
                  <a:lnTo>
                    <a:pt x="33093" y="136033"/>
                  </a:lnTo>
                  <a:lnTo>
                    <a:pt x="33035" y="158877"/>
                  </a:lnTo>
                  <a:lnTo>
                    <a:pt x="31382" y="162863"/>
                  </a:lnTo>
                  <a:lnTo>
                    <a:pt x="29110" y="162011"/>
                  </a:lnTo>
                  <a:lnTo>
                    <a:pt x="23466" y="150536"/>
                  </a:lnTo>
                  <a:lnTo>
                    <a:pt x="13430" y="105041"/>
                  </a:lnTo>
                  <a:lnTo>
                    <a:pt x="14508" y="67893"/>
                  </a:lnTo>
                  <a:lnTo>
                    <a:pt x="25352" y="23899"/>
                  </a:lnTo>
                  <a:lnTo>
                    <a:pt x="30939" y="15556"/>
                  </a:lnTo>
                  <a:lnTo>
                    <a:pt x="46506" y="3166"/>
                  </a:lnTo>
                  <a:lnTo>
                    <a:pt x="65123" y="0"/>
                  </a:lnTo>
                  <a:lnTo>
                    <a:pt x="75000" y="793"/>
                  </a:lnTo>
                  <a:lnTo>
                    <a:pt x="92215" y="7913"/>
                  </a:lnTo>
                  <a:lnTo>
                    <a:pt x="122330" y="31549"/>
                  </a:lnTo>
                  <a:lnTo>
                    <a:pt x="138151" y="57426"/>
                  </a:lnTo>
                  <a:lnTo>
                    <a:pt x="145572" y="106016"/>
                  </a:lnTo>
                  <a:lnTo>
                    <a:pt x="147398" y="160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6611" y="249911"/>
              <a:ext cx="178249" cy="192286"/>
            </a:xfrm>
            <a:custGeom>
              <a:avLst/>
              <a:gdLst/>
              <a:ahLst/>
              <a:cxnLst/>
              <a:rect l="0" t="0" r="0" b="0"/>
              <a:pathLst>
                <a:path w="178249" h="192286">
                  <a:moveTo>
                    <a:pt x="92394" y="13301"/>
                  </a:moveTo>
                  <a:lnTo>
                    <a:pt x="81215" y="2123"/>
                  </a:lnTo>
                  <a:lnTo>
                    <a:pt x="74413" y="0"/>
                  </a:lnTo>
                  <a:lnTo>
                    <a:pt x="48071" y="2601"/>
                  </a:lnTo>
                  <a:lnTo>
                    <a:pt x="19210" y="11950"/>
                  </a:lnTo>
                  <a:lnTo>
                    <a:pt x="2936" y="22839"/>
                  </a:lnTo>
                  <a:lnTo>
                    <a:pt x="0" y="29018"/>
                  </a:lnTo>
                  <a:lnTo>
                    <a:pt x="382" y="35478"/>
                  </a:lnTo>
                  <a:lnTo>
                    <a:pt x="2977" y="42123"/>
                  </a:lnTo>
                  <a:lnTo>
                    <a:pt x="18338" y="52627"/>
                  </a:lnTo>
                  <a:lnTo>
                    <a:pt x="72460" y="71425"/>
                  </a:lnTo>
                  <a:lnTo>
                    <a:pt x="110144" y="77316"/>
                  </a:lnTo>
                  <a:lnTo>
                    <a:pt x="133038" y="86986"/>
                  </a:lnTo>
                  <a:lnTo>
                    <a:pt x="160069" y="111173"/>
                  </a:lnTo>
                  <a:lnTo>
                    <a:pt x="177306" y="140566"/>
                  </a:lnTo>
                  <a:lnTo>
                    <a:pt x="178248" y="149617"/>
                  </a:lnTo>
                  <a:lnTo>
                    <a:pt x="173055" y="165913"/>
                  </a:lnTo>
                  <a:lnTo>
                    <a:pt x="159829" y="177835"/>
                  </a:lnTo>
                  <a:lnTo>
                    <a:pt x="141082" y="185863"/>
                  </a:lnTo>
                  <a:lnTo>
                    <a:pt x="97159" y="191017"/>
                  </a:lnTo>
                  <a:lnTo>
                    <a:pt x="71337" y="192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1730" y="68269"/>
              <a:ext cx="284271" cy="384457"/>
            </a:xfrm>
            <a:custGeom>
              <a:avLst/>
              <a:gdLst/>
              <a:ahLst/>
              <a:cxnLst/>
              <a:rect l="0" t="0" r="0" b="0"/>
              <a:pathLst>
                <a:path w="284271" h="384457">
                  <a:moveTo>
                    <a:pt x="0" y="384456"/>
                  </a:moveTo>
                  <a:lnTo>
                    <a:pt x="3120" y="330311"/>
                  </a:lnTo>
                  <a:lnTo>
                    <a:pt x="9066" y="275365"/>
                  </a:lnTo>
                  <a:lnTo>
                    <a:pt x="25881" y="218281"/>
                  </a:lnTo>
                  <a:lnTo>
                    <a:pt x="41680" y="155013"/>
                  </a:lnTo>
                  <a:lnTo>
                    <a:pt x="56067" y="102697"/>
                  </a:lnTo>
                  <a:lnTo>
                    <a:pt x="73689" y="47875"/>
                  </a:lnTo>
                  <a:lnTo>
                    <a:pt x="93325" y="5495"/>
                  </a:lnTo>
                  <a:lnTo>
                    <a:pt x="99651" y="794"/>
                  </a:lnTo>
                  <a:lnTo>
                    <a:pt x="106209" y="0"/>
                  </a:lnTo>
                  <a:lnTo>
                    <a:pt x="119734" y="5356"/>
                  </a:lnTo>
                  <a:lnTo>
                    <a:pt x="133543" y="15536"/>
                  </a:lnTo>
                  <a:lnTo>
                    <a:pt x="166426" y="75077"/>
                  </a:lnTo>
                  <a:lnTo>
                    <a:pt x="191903" y="134358"/>
                  </a:lnTo>
                  <a:lnTo>
                    <a:pt x="218061" y="194024"/>
                  </a:lnTo>
                  <a:lnTo>
                    <a:pt x="244589" y="253730"/>
                  </a:lnTo>
                  <a:lnTo>
                    <a:pt x="265426" y="307464"/>
                  </a:lnTo>
                  <a:lnTo>
                    <a:pt x="275895" y="330350"/>
                  </a:lnTo>
                  <a:lnTo>
                    <a:pt x="284270" y="373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22259" y="30532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7779" y="1170"/>
                  </a:lnTo>
                  <a:lnTo>
                    <a:pt x="4201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85961" y="178984"/>
              <a:ext cx="226542" cy="272416"/>
            </a:xfrm>
            <a:custGeom>
              <a:avLst/>
              <a:gdLst/>
              <a:ahLst/>
              <a:cxnLst/>
              <a:rect l="0" t="0" r="0" b="0"/>
              <a:pathLst>
                <a:path w="226542" h="272416">
                  <a:moveTo>
                    <a:pt x="52153" y="252684"/>
                  </a:moveTo>
                  <a:lnTo>
                    <a:pt x="36512" y="234703"/>
                  </a:lnTo>
                  <a:lnTo>
                    <a:pt x="17309" y="188532"/>
                  </a:lnTo>
                  <a:lnTo>
                    <a:pt x="7877" y="125288"/>
                  </a:lnTo>
                  <a:lnTo>
                    <a:pt x="1163" y="64393"/>
                  </a:lnTo>
                  <a:lnTo>
                    <a:pt x="0" y="18949"/>
                  </a:lnTo>
                  <a:lnTo>
                    <a:pt x="2177" y="13803"/>
                  </a:lnTo>
                  <a:lnTo>
                    <a:pt x="5967" y="15051"/>
                  </a:lnTo>
                  <a:lnTo>
                    <a:pt x="42192" y="67612"/>
                  </a:lnTo>
                  <a:lnTo>
                    <a:pt x="69812" y="120200"/>
                  </a:lnTo>
                  <a:lnTo>
                    <a:pt x="105034" y="174478"/>
                  </a:lnTo>
                  <a:lnTo>
                    <a:pt x="150131" y="233354"/>
                  </a:lnTo>
                  <a:lnTo>
                    <a:pt x="191065" y="269997"/>
                  </a:lnTo>
                  <a:lnTo>
                    <a:pt x="199743" y="272415"/>
                  </a:lnTo>
                  <a:lnTo>
                    <a:pt x="207868" y="271687"/>
                  </a:lnTo>
                  <a:lnTo>
                    <a:pt x="215624" y="268862"/>
                  </a:lnTo>
                  <a:lnTo>
                    <a:pt x="220795" y="262300"/>
                  </a:lnTo>
                  <a:lnTo>
                    <a:pt x="226541" y="242529"/>
                  </a:lnTo>
                  <a:lnTo>
                    <a:pt x="224186" y="193913"/>
                  </a:lnTo>
                  <a:lnTo>
                    <a:pt x="214080" y="137480"/>
                  </a:lnTo>
                  <a:lnTo>
                    <a:pt x="207750" y="78672"/>
                  </a:lnTo>
                  <a:lnTo>
                    <a:pt x="200632" y="17986"/>
                  </a:lnTo>
                  <a:lnTo>
                    <a:pt x="1995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7147" y="181068"/>
              <a:ext cx="239207" cy="250601"/>
            </a:xfrm>
            <a:custGeom>
              <a:avLst/>
              <a:gdLst/>
              <a:ahLst/>
              <a:cxnLst/>
              <a:rect l="0" t="0" r="0" b="0"/>
              <a:pathLst>
                <a:path w="239207" h="250601">
                  <a:moveTo>
                    <a:pt x="45764" y="250600"/>
                  </a:moveTo>
                  <a:lnTo>
                    <a:pt x="37431" y="213122"/>
                  </a:lnTo>
                  <a:lnTo>
                    <a:pt x="30081" y="161698"/>
                  </a:lnTo>
                  <a:lnTo>
                    <a:pt x="24600" y="100415"/>
                  </a:lnTo>
                  <a:lnTo>
                    <a:pt x="10193" y="41049"/>
                  </a:lnTo>
                  <a:lnTo>
                    <a:pt x="0" y="8747"/>
                  </a:lnTo>
                  <a:lnTo>
                    <a:pt x="1217" y="2797"/>
                  </a:lnTo>
                  <a:lnTo>
                    <a:pt x="5538" y="0"/>
                  </a:lnTo>
                  <a:lnTo>
                    <a:pt x="20867" y="12"/>
                  </a:lnTo>
                  <a:lnTo>
                    <a:pt x="76614" y="12692"/>
                  </a:lnTo>
                  <a:lnTo>
                    <a:pt x="138229" y="32718"/>
                  </a:lnTo>
                  <a:lnTo>
                    <a:pt x="182183" y="63802"/>
                  </a:lnTo>
                  <a:lnTo>
                    <a:pt x="215084" y="96502"/>
                  </a:lnTo>
                  <a:lnTo>
                    <a:pt x="237976" y="145819"/>
                  </a:lnTo>
                  <a:lnTo>
                    <a:pt x="239206" y="166596"/>
                  </a:lnTo>
                  <a:lnTo>
                    <a:pt x="234684" y="186359"/>
                  </a:lnTo>
                  <a:lnTo>
                    <a:pt x="224876" y="202941"/>
                  </a:lnTo>
                  <a:lnTo>
                    <a:pt x="195020" y="225430"/>
                  </a:lnTo>
                  <a:lnTo>
                    <a:pt x="162129" y="241322"/>
                  </a:lnTo>
                  <a:lnTo>
                    <a:pt x="109998" y="248767"/>
                  </a:lnTo>
                  <a:lnTo>
                    <a:pt x="50827" y="247118"/>
                  </a:lnTo>
                  <a:lnTo>
                    <a:pt x="14179" y="240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64880" y="120729"/>
              <a:ext cx="272130" cy="268826"/>
            </a:xfrm>
            <a:custGeom>
              <a:avLst/>
              <a:gdLst/>
              <a:ahLst/>
              <a:cxnLst/>
              <a:rect l="0" t="0" r="0" b="0"/>
              <a:pathLst>
                <a:path w="272130" h="268826">
                  <a:moveTo>
                    <a:pt x="47099" y="268825"/>
                  </a:moveTo>
                  <a:lnTo>
                    <a:pt x="38766" y="231347"/>
                  </a:lnTo>
                  <a:lnTo>
                    <a:pt x="28455" y="173509"/>
                  </a:lnTo>
                  <a:lnTo>
                    <a:pt x="11859" y="112441"/>
                  </a:lnTo>
                  <a:lnTo>
                    <a:pt x="2771" y="50125"/>
                  </a:lnTo>
                  <a:lnTo>
                    <a:pt x="0" y="38797"/>
                  </a:lnTo>
                  <a:lnTo>
                    <a:pt x="491" y="28905"/>
                  </a:lnTo>
                  <a:lnTo>
                    <a:pt x="7278" y="11675"/>
                  </a:lnTo>
                  <a:lnTo>
                    <a:pt x="14702" y="6145"/>
                  </a:lnTo>
                  <a:lnTo>
                    <a:pt x="35429" y="0"/>
                  </a:lnTo>
                  <a:lnTo>
                    <a:pt x="80799" y="4461"/>
                  </a:lnTo>
                  <a:lnTo>
                    <a:pt x="137421" y="16607"/>
                  </a:lnTo>
                  <a:lnTo>
                    <a:pt x="183094" y="35860"/>
                  </a:lnTo>
                  <a:lnTo>
                    <a:pt x="224741" y="63363"/>
                  </a:lnTo>
                  <a:lnTo>
                    <a:pt x="248043" y="91354"/>
                  </a:lnTo>
                  <a:lnTo>
                    <a:pt x="270902" y="142682"/>
                  </a:lnTo>
                  <a:lnTo>
                    <a:pt x="272129" y="163629"/>
                  </a:lnTo>
                  <a:lnTo>
                    <a:pt x="267605" y="184636"/>
                  </a:lnTo>
                  <a:lnTo>
                    <a:pt x="257796" y="205671"/>
                  </a:lnTo>
                  <a:lnTo>
                    <a:pt x="233530" y="231655"/>
                  </a:lnTo>
                  <a:lnTo>
                    <a:pt x="204113" y="254172"/>
                  </a:lnTo>
                  <a:lnTo>
                    <a:pt x="177324" y="262313"/>
                  </a:lnTo>
                  <a:lnTo>
                    <a:pt x="118055" y="267539"/>
                  </a:lnTo>
                  <a:lnTo>
                    <a:pt x="92673" y="262014"/>
                  </a:lnTo>
                  <a:lnTo>
                    <a:pt x="47099" y="247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34553" y="195166"/>
              <a:ext cx="135396" cy="190295"/>
            </a:xfrm>
            <a:custGeom>
              <a:avLst/>
              <a:gdLst/>
              <a:ahLst/>
              <a:cxnLst/>
              <a:rect l="0" t="0" r="0" b="0"/>
              <a:pathLst>
                <a:path w="135396" h="190295">
                  <a:moveTo>
                    <a:pt x="19581" y="110160"/>
                  </a:moveTo>
                  <a:lnTo>
                    <a:pt x="73457" y="92202"/>
                  </a:lnTo>
                  <a:lnTo>
                    <a:pt x="125028" y="69422"/>
                  </a:lnTo>
                  <a:lnTo>
                    <a:pt x="130823" y="60774"/>
                  </a:lnTo>
                  <a:lnTo>
                    <a:pt x="134143" y="38688"/>
                  </a:lnTo>
                  <a:lnTo>
                    <a:pt x="131051" y="28587"/>
                  </a:lnTo>
                  <a:lnTo>
                    <a:pt x="118256" y="11124"/>
                  </a:lnTo>
                  <a:lnTo>
                    <a:pt x="94632" y="1803"/>
                  </a:lnTo>
                  <a:lnTo>
                    <a:pt x="66975" y="0"/>
                  </a:lnTo>
                  <a:lnTo>
                    <a:pt x="42985" y="6998"/>
                  </a:lnTo>
                  <a:lnTo>
                    <a:pt x="15337" y="24091"/>
                  </a:lnTo>
                  <a:lnTo>
                    <a:pt x="9733" y="32894"/>
                  </a:lnTo>
                  <a:lnTo>
                    <a:pt x="1845" y="67639"/>
                  </a:lnTo>
                  <a:lnTo>
                    <a:pt x="0" y="93991"/>
                  </a:lnTo>
                  <a:lnTo>
                    <a:pt x="5419" y="118182"/>
                  </a:lnTo>
                  <a:lnTo>
                    <a:pt x="21625" y="148412"/>
                  </a:lnTo>
                  <a:lnTo>
                    <a:pt x="44363" y="172187"/>
                  </a:lnTo>
                  <a:lnTo>
                    <a:pt x="53650" y="179587"/>
                  </a:lnTo>
                  <a:lnTo>
                    <a:pt x="76447" y="187810"/>
                  </a:lnTo>
                  <a:lnTo>
                    <a:pt x="99838" y="190294"/>
                  </a:lnTo>
                  <a:lnTo>
                    <a:pt x="135395" y="183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02962" y="255805"/>
              <a:ext cx="124915" cy="136625"/>
            </a:xfrm>
            <a:custGeom>
              <a:avLst/>
              <a:gdLst/>
              <a:ahLst/>
              <a:cxnLst/>
              <a:rect l="0" t="0" r="0" b="0"/>
              <a:pathLst>
                <a:path w="124915" h="136625">
                  <a:moveTo>
                    <a:pt x="114385" y="17935"/>
                  </a:moveTo>
                  <a:lnTo>
                    <a:pt x="103206" y="6757"/>
                  </a:lnTo>
                  <a:lnTo>
                    <a:pt x="85241" y="1269"/>
                  </a:lnTo>
                  <a:lnTo>
                    <a:pt x="62828" y="0"/>
                  </a:lnTo>
                  <a:lnTo>
                    <a:pt x="41168" y="3335"/>
                  </a:lnTo>
                  <a:lnTo>
                    <a:pt x="22963" y="11836"/>
                  </a:lnTo>
                  <a:lnTo>
                    <a:pt x="14833" y="17379"/>
                  </a:lnTo>
                  <a:lnTo>
                    <a:pt x="9412" y="25753"/>
                  </a:lnTo>
                  <a:lnTo>
                    <a:pt x="1784" y="59896"/>
                  </a:lnTo>
                  <a:lnTo>
                    <a:pt x="0" y="86108"/>
                  </a:lnTo>
                  <a:lnTo>
                    <a:pt x="5445" y="107116"/>
                  </a:lnTo>
                  <a:lnTo>
                    <a:pt x="10173" y="115993"/>
                  </a:lnTo>
                  <a:lnTo>
                    <a:pt x="27905" y="128977"/>
                  </a:lnTo>
                  <a:lnTo>
                    <a:pt x="39184" y="134077"/>
                  </a:lnTo>
                  <a:lnTo>
                    <a:pt x="67314" y="136624"/>
                  </a:lnTo>
                  <a:lnTo>
                    <a:pt x="124914" y="133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13562" y="263212"/>
              <a:ext cx="9071" cy="136871"/>
            </a:xfrm>
            <a:custGeom>
              <a:avLst/>
              <a:gdLst/>
              <a:ahLst/>
              <a:cxnLst/>
              <a:rect l="0" t="0" r="0" b="0"/>
              <a:pathLst>
                <a:path w="9071" h="136871">
                  <a:moveTo>
                    <a:pt x="9070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7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80518" y="1368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75274" y="239765"/>
              <a:ext cx="245679" cy="170847"/>
            </a:xfrm>
            <a:custGeom>
              <a:avLst/>
              <a:gdLst/>
              <a:ahLst/>
              <a:cxnLst/>
              <a:rect l="0" t="0" r="0" b="0"/>
              <a:pathLst>
                <a:path w="245679" h="170847">
                  <a:moveTo>
                    <a:pt x="0" y="55032"/>
                  </a:moveTo>
                  <a:lnTo>
                    <a:pt x="11453" y="109177"/>
                  </a:lnTo>
                  <a:lnTo>
                    <a:pt x="15619" y="128230"/>
                  </a:lnTo>
                  <a:lnTo>
                    <a:pt x="15093" y="128397"/>
                  </a:lnTo>
                  <a:lnTo>
                    <a:pt x="5841" y="103449"/>
                  </a:lnTo>
                  <a:lnTo>
                    <a:pt x="2324" y="50255"/>
                  </a:lnTo>
                  <a:lnTo>
                    <a:pt x="6103" y="26003"/>
                  </a:lnTo>
                  <a:lnTo>
                    <a:pt x="11088" y="16962"/>
                  </a:lnTo>
                  <a:lnTo>
                    <a:pt x="25985" y="3797"/>
                  </a:lnTo>
                  <a:lnTo>
                    <a:pt x="33701" y="3328"/>
                  </a:lnTo>
                  <a:lnTo>
                    <a:pt x="41186" y="6525"/>
                  </a:lnTo>
                  <a:lnTo>
                    <a:pt x="77087" y="39199"/>
                  </a:lnTo>
                  <a:lnTo>
                    <a:pt x="102141" y="77121"/>
                  </a:lnTo>
                  <a:lnTo>
                    <a:pt x="108567" y="90586"/>
                  </a:lnTo>
                  <a:lnTo>
                    <a:pt x="108643" y="89263"/>
                  </a:lnTo>
                  <a:lnTo>
                    <a:pt x="105949" y="56335"/>
                  </a:lnTo>
                  <a:lnTo>
                    <a:pt x="111071" y="23833"/>
                  </a:lnTo>
                  <a:lnTo>
                    <a:pt x="116162" y="15515"/>
                  </a:lnTo>
                  <a:lnTo>
                    <a:pt x="131176" y="3154"/>
                  </a:lnTo>
                  <a:lnTo>
                    <a:pt x="152667" y="0"/>
                  </a:lnTo>
                  <a:lnTo>
                    <a:pt x="164949" y="797"/>
                  </a:lnTo>
                  <a:lnTo>
                    <a:pt x="184835" y="11040"/>
                  </a:lnTo>
                  <a:lnTo>
                    <a:pt x="200302" y="27292"/>
                  </a:lnTo>
                  <a:lnTo>
                    <a:pt x="234761" y="88125"/>
                  </a:lnTo>
                  <a:lnTo>
                    <a:pt x="243938" y="113414"/>
                  </a:lnTo>
                  <a:lnTo>
                    <a:pt x="245678" y="137132"/>
                  </a:lnTo>
                  <a:lnTo>
                    <a:pt x="242156" y="170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72162" y="249999"/>
              <a:ext cx="197953" cy="160613"/>
            </a:xfrm>
            <a:custGeom>
              <a:avLst/>
              <a:gdLst/>
              <a:ahLst/>
              <a:cxnLst/>
              <a:rect l="0" t="0" r="0" b="0"/>
              <a:pathLst>
                <a:path w="197953" h="160613">
                  <a:moveTo>
                    <a:pt x="113724" y="65855"/>
                  </a:moveTo>
                  <a:lnTo>
                    <a:pt x="93480" y="21893"/>
                  </a:lnTo>
                  <a:lnTo>
                    <a:pt x="77821" y="8102"/>
                  </a:lnTo>
                  <a:lnTo>
                    <a:pt x="68731" y="2787"/>
                  </a:lnTo>
                  <a:lnTo>
                    <a:pt x="49273" y="0"/>
                  </a:lnTo>
                  <a:lnTo>
                    <a:pt x="39172" y="895"/>
                  </a:lnTo>
                  <a:lnTo>
                    <a:pt x="21708" y="8128"/>
                  </a:lnTo>
                  <a:lnTo>
                    <a:pt x="13776" y="13333"/>
                  </a:lnTo>
                  <a:lnTo>
                    <a:pt x="8488" y="22651"/>
                  </a:lnTo>
                  <a:lnTo>
                    <a:pt x="0" y="76515"/>
                  </a:lnTo>
                  <a:lnTo>
                    <a:pt x="1179" y="103348"/>
                  </a:lnTo>
                  <a:lnTo>
                    <a:pt x="9501" y="126973"/>
                  </a:lnTo>
                  <a:lnTo>
                    <a:pt x="17336" y="133506"/>
                  </a:lnTo>
                  <a:lnTo>
                    <a:pt x="27238" y="136692"/>
                  </a:lnTo>
                  <a:lnTo>
                    <a:pt x="38519" y="137647"/>
                  </a:lnTo>
                  <a:lnTo>
                    <a:pt x="48380" y="134773"/>
                  </a:lnTo>
                  <a:lnTo>
                    <a:pt x="65574" y="122222"/>
                  </a:lnTo>
                  <a:lnTo>
                    <a:pt x="82819" y="95425"/>
                  </a:lnTo>
                  <a:lnTo>
                    <a:pt x="89749" y="59669"/>
                  </a:lnTo>
                  <a:lnTo>
                    <a:pt x="91892" y="55882"/>
                  </a:lnTo>
                  <a:lnTo>
                    <a:pt x="94489" y="58037"/>
                  </a:lnTo>
                  <a:lnTo>
                    <a:pt x="120030" y="105250"/>
                  </a:lnTo>
                  <a:lnTo>
                    <a:pt x="161608" y="145754"/>
                  </a:lnTo>
                  <a:lnTo>
                    <a:pt x="176340" y="154008"/>
                  </a:lnTo>
                  <a:lnTo>
                    <a:pt x="197952" y="16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43839" y="136870"/>
              <a:ext cx="10504" cy="263213"/>
            </a:xfrm>
            <a:custGeom>
              <a:avLst/>
              <a:gdLst/>
              <a:ahLst/>
              <a:cxnLst/>
              <a:rect l="0" t="0" r="0" b="0"/>
              <a:pathLst>
                <a:path w="10504" h="263213">
                  <a:moveTo>
                    <a:pt x="10503" y="0"/>
                  </a:moveTo>
                  <a:lnTo>
                    <a:pt x="3267" y="27556"/>
                  </a:lnTo>
                  <a:lnTo>
                    <a:pt x="625" y="83779"/>
                  </a:lnTo>
                  <a:lnTo>
                    <a:pt x="103" y="140291"/>
                  </a:lnTo>
                  <a:lnTo>
                    <a:pt x="0" y="196514"/>
                  </a:lnTo>
                  <a:lnTo>
                    <a:pt x="1152" y="235131"/>
                  </a:lnTo>
                  <a:lnTo>
                    <a:pt x="1050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64426" y="212765"/>
              <a:ext cx="167468" cy="221194"/>
            </a:xfrm>
            <a:custGeom>
              <a:avLst/>
              <a:gdLst/>
              <a:ahLst/>
              <a:cxnLst/>
              <a:rect l="0" t="0" r="0" b="0"/>
              <a:pathLst>
                <a:path w="167468" h="221194">
                  <a:moveTo>
                    <a:pt x="153128" y="8333"/>
                  </a:moveTo>
                  <a:lnTo>
                    <a:pt x="115650" y="0"/>
                  </a:lnTo>
                  <a:lnTo>
                    <a:pt x="80802" y="1574"/>
                  </a:lnTo>
                  <a:lnTo>
                    <a:pt x="58982" y="7669"/>
                  </a:lnTo>
                  <a:lnTo>
                    <a:pt x="19498" y="30645"/>
                  </a:lnTo>
                  <a:lnTo>
                    <a:pt x="11399" y="37246"/>
                  </a:lnTo>
                  <a:lnTo>
                    <a:pt x="2400" y="57058"/>
                  </a:lnTo>
                  <a:lnTo>
                    <a:pt x="0" y="68892"/>
                  </a:lnTo>
                  <a:lnTo>
                    <a:pt x="3080" y="77952"/>
                  </a:lnTo>
                  <a:lnTo>
                    <a:pt x="9813" y="85161"/>
                  </a:lnTo>
                  <a:lnTo>
                    <a:pt x="18980" y="91137"/>
                  </a:lnTo>
                  <a:lnTo>
                    <a:pt x="59829" y="99548"/>
                  </a:lnTo>
                  <a:lnTo>
                    <a:pt x="109222" y="97494"/>
                  </a:lnTo>
                  <a:lnTo>
                    <a:pt x="131275" y="104892"/>
                  </a:lnTo>
                  <a:lnTo>
                    <a:pt x="146535" y="119098"/>
                  </a:lnTo>
                  <a:lnTo>
                    <a:pt x="161703" y="149947"/>
                  </a:lnTo>
                  <a:lnTo>
                    <a:pt x="167467" y="174218"/>
                  </a:lnTo>
                  <a:lnTo>
                    <a:pt x="166130" y="196703"/>
                  </a:lnTo>
                  <a:lnTo>
                    <a:pt x="160626" y="205273"/>
                  </a:lnTo>
                  <a:lnTo>
                    <a:pt x="142033" y="217914"/>
                  </a:lnTo>
                  <a:lnTo>
                    <a:pt x="121291" y="221193"/>
                  </a:lnTo>
                  <a:lnTo>
                    <a:pt x="58372" y="218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2155" y="496315"/>
              <a:ext cx="8254343" cy="240680"/>
            </a:xfrm>
            <a:custGeom>
              <a:avLst/>
              <a:gdLst/>
              <a:ahLst/>
              <a:cxnLst/>
              <a:rect l="0" t="0" r="0" b="0"/>
              <a:pathLst>
                <a:path w="8254343" h="240680">
                  <a:moveTo>
                    <a:pt x="8254342" y="30109"/>
                  </a:moveTo>
                  <a:lnTo>
                    <a:pt x="8216864" y="21776"/>
                  </a:lnTo>
                  <a:lnTo>
                    <a:pt x="8159026" y="12634"/>
                  </a:lnTo>
                  <a:lnTo>
                    <a:pt x="8106139" y="9760"/>
                  </a:lnTo>
                  <a:lnTo>
                    <a:pt x="8045043" y="9192"/>
                  </a:lnTo>
                  <a:lnTo>
                    <a:pt x="7993977" y="3505"/>
                  </a:lnTo>
                  <a:lnTo>
                    <a:pt x="7941801" y="0"/>
                  </a:lnTo>
                  <a:lnTo>
                    <a:pt x="7889296" y="4550"/>
                  </a:lnTo>
                  <a:lnTo>
                    <a:pt x="7836695" y="7718"/>
                  </a:lnTo>
                  <a:lnTo>
                    <a:pt x="7778475" y="8657"/>
                  </a:lnTo>
                  <a:lnTo>
                    <a:pt x="7716771" y="8935"/>
                  </a:lnTo>
                  <a:lnTo>
                    <a:pt x="7654035" y="9018"/>
                  </a:lnTo>
                  <a:lnTo>
                    <a:pt x="7608903" y="9037"/>
                  </a:lnTo>
                  <a:lnTo>
                    <a:pt x="7562718" y="9046"/>
                  </a:lnTo>
                  <a:lnTo>
                    <a:pt x="7499595" y="9050"/>
                  </a:lnTo>
                  <a:lnTo>
                    <a:pt x="7447877" y="9052"/>
                  </a:lnTo>
                  <a:lnTo>
                    <a:pt x="7391479" y="9052"/>
                  </a:lnTo>
                  <a:lnTo>
                    <a:pt x="7340582" y="9052"/>
                  </a:lnTo>
                  <a:lnTo>
                    <a:pt x="7298016" y="9052"/>
                  </a:lnTo>
                  <a:lnTo>
                    <a:pt x="7251801" y="9052"/>
                  </a:lnTo>
                  <a:lnTo>
                    <a:pt x="7189103" y="12172"/>
                  </a:lnTo>
                  <a:lnTo>
                    <a:pt x="7134650" y="17386"/>
                  </a:lnTo>
                  <a:lnTo>
                    <a:pt x="7080302" y="18930"/>
                  </a:lnTo>
                  <a:lnTo>
                    <a:pt x="7028324" y="19388"/>
                  </a:lnTo>
                  <a:lnTo>
                    <a:pt x="6974709" y="19524"/>
                  </a:lnTo>
                  <a:lnTo>
                    <a:pt x="6920259" y="25159"/>
                  </a:lnTo>
                  <a:lnTo>
                    <a:pt x="6864181" y="28643"/>
                  </a:lnTo>
                  <a:lnTo>
                    <a:pt x="6812469" y="29675"/>
                  </a:lnTo>
                  <a:lnTo>
                    <a:pt x="6750744" y="29981"/>
                  </a:lnTo>
                  <a:lnTo>
                    <a:pt x="6707532" y="30052"/>
                  </a:lnTo>
                  <a:lnTo>
                    <a:pt x="6649982" y="30092"/>
                  </a:lnTo>
                  <a:lnTo>
                    <a:pt x="6588614" y="35695"/>
                  </a:lnTo>
                  <a:lnTo>
                    <a:pt x="6528829" y="39173"/>
                  </a:lnTo>
                  <a:lnTo>
                    <a:pt x="6482951" y="39987"/>
                  </a:lnTo>
                  <a:lnTo>
                    <a:pt x="6420442" y="40445"/>
                  </a:lnTo>
                  <a:lnTo>
                    <a:pt x="6369166" y="40581"/>
                  </a:lnTo>
                  <a:lnTo>
                    <a:pt x="6320048" y="40621"/>
                  </a:lnTo>
                  <a:lnTo>
                    <a:pt x="6261529" y="40635"/>
                  </a:lnTo>
                  <a:lnTo>
                    <a:pt x="6204910" y="40637"/>
                  </a:lnTo>
                  <a:lnTo>
                    <a:pt x="6145546" y="40638"/>
                  </a:lnTo>
                  <a:lnTo>
                    <a:pt x="6083430" y="40638"/>
                  </a:lnTo>
                  <a:lnTo>
                    <a:pt x="6026100" y="40638"/>
                  </a:lnTo>
                  <a:lnTo>
                    <a:pt x="5980272" y="40638"/>
                  </a:lnTo>
                  <a:lnTo>
                    <a:pt x="5919901" y="40638"/>
                  </a:lnTo>
                  <a:lnTo>
                    <a:pt x="5870817" y="40638"/>
                  </a:lnTo>
                  <a:lnTo>
                    <a:pt x="5812311" y="40638"/>
                  </a:lnTo>
                  <a:lnTo>
                    <a:pt x="5750104" y="46227"/>
                  </a:lnTo>
                  <a:lnTo>
                    <a:pt x="5689897" y="50191"/>
                  </a:lnTo>
                  <a:lnTo>
                    <a:pt x="5632944" y="50974"/>
                  </a:lnTo>
                  <a:lnTo>
                    <a:pt x="5576633" y="51128"/>
                  </a:lnTo>
                  <a:lnTo>
                    <a:pt x="5513215" y="51159"/>
                  </a:lnTo>
                  <a:lnTo>
                    <a:pt x="5454414" y="51165"/>
                  </a:lnTo>
                  <a:lnTo>
                    <a:pt x="5392149" y="51166"/>
                  </a:lnTo>
                  <a:lnTo>
                    <a:pt x="5331931" y="52336"/>
                  </a:lnTo>
                  <a:lnTo>
                    <a:pt x="5274976" y="59500"/>
                  </a:lnTo>
                  <a:lnTo>
                    <a:pt x="5218664" y="61261"/>
                  </a:lnTo>
                  <a:lnTo>
                    <a:pt x="5155245" y="61609"/>
                  </a:lnTo>
                  <a:lnTo>
                    <a:pt x="5093325" y="64798"/>
                  </a:lnTo>
                  <a:lnTo>
                    <a:pt x="5030705" y="70757"/>
                  </a:lnTo>
                  <a:lnTo>
                    <a:pt x="4972105" y="71934"/>
                  </a:lnTo>
                  <a:lnTo>
                    <a:pt x="4923704" y="72138"/>
                  </a:lnTo>
                  <a:lnTo>
                    <a:pt x="4864835" y="72206"/>
                  </a:lnTo>
                  <a:lnTo>
                    <a:pt x="4808146" y="72220"/>
                  </a:lnTo>
                  <a:lnTo>
                    <a:pt x="4751888" y="72223"/>
                  </a:lnTo>
                  <a:lnTo>
                    <a:pt x="4692596" y="72223"/>
                  </a:lnTo>
                  <a:lnTo>
                    <a:pt x="4630494" y="72223"/>
                  </a:lnTo>
                  <a:lnTo>
                    <a:pt x="4571997" y="72223"/>
                  </a:lnTo>
                  <a:lnTo>
                    <a:pt x="4523614" y="72223"/>
                  </a:lnTo>
                  <a:lnTo>
                    <a:pt x="4461631" y="75343"/>
                  </a:lnTo>
                  <a:lnTo>
                    <a:pt x="4398998" y="81288"/>
                  </a:lnTo>
                  <a:lnTo>
                    <a:pt x="4350172" y="82318"/>
                  </a:lnTo>
                  <a:lnTo>
                    <a:pt x="4289677" y="82666"/>
                  </a:lnTo>
                  <a:lnTo>
                    <a:pt x="4232667" y="82735"/>
                  </a:lnTo>
                  <a:lnTo>
                    <a:pt x="4176346" y="82749"/>
                  </a:lnTo>
                  <a:lnTo>
                    <a:pt x="4112925" y="82751"/>
                  </a:lnTo>
                  <a:lnTo>
                    <a:pt x="4054123" y="82752"/>
                  </a:lnTo>
                  <a:lnTo>
                    <a:pt x="3991859" y="82752"/>
                  </a:lnTo>
                  <a:lnTo>
                    <a:pt x="3931640" y="83922"/>
                  </a:lnTo>
                  <a:lnTo>
                    <a:pt x="3874685" y="91085"/>
                  </a:lnTo>
                  <a:lnTo>
                    <a:pt x="3818375" y="92847"/>
                  </a:lnTo>
                  <a:lnTo>
                    <a:pt x="3762191" y="93195"/>
                  </a:lnTo>
                  <a:lnTo>
                    <a:pt x="3706033" y="93263"/>
                  </a:lnTo>
                  <a:lnTo>
                    <a:pt x="3649879" y="93277"/>
                  </a:lnTo>
                  <a:lnTo>
                    <a:pt x="3593727" y="100515"/>
                  </a:lnTo>
                  <a:lnTo>
                    <a:pt x="3537575" y="103158"/>
                  </a:lnTo>
                  <a:lnTo>
                    <a:pt x="3475834" y="103680"/>
                  </a:lnTo>
                  <a:lnTo>
                    <a:pt x="3413477" y="109360"/>
                  </a:lnTo>
                  <a:lnTo>
                    <a:pt x="3359905" y="112863"/>
                  </a:lnTo>
                  <a:lnTo>
                    <a:pt x="3299882" y="114046"/>
                  </a:lnTo>
                  <a:lnTo>
                    <a:pt x="3242965" y="117399"/>
                  </a:lnTo>
                  <a:lnTo>
                    <a:pt x="3186662" y="123391"/>
                  </a:lnTo>
                  <a:lnTo>
                    <a:pt x="3123245" y="125744"/>
                  </a:lnTo>
                  <a:lnTo>
                    <a:pt x="3064445" y="133142"/>
                  </a:lnTo>
                  <a:lnTo>
                    <a:pt x="3007770" y="134949"/>
                  </a:lnTo>
                  <a:lnTo>
                    <a:pt x="2950344" y="142542"/>
                  </a:lnTo>
                  <a:lnTo>
                    <a:pt x="2887009" y="145255"/>
                  </a:lnTo>
                  <a:lnTo>
                    <a:pt x="2829091" y="145791"/>
                  </a:lnTo>
                  <a:lnTo>
                    <a:pt x="2772590" y="153132"/>
                  </a:lnTo>
                  <a:lnTo>
                    <a:pt x="2713250" y="155796"/>
                  </a:lnTo>
                  <a:lnTo>
                    <a:pt x="2651139" y="161911"/>
                  </a:lnTo>
                  <a:lnTo>
                    <a:pt x="2592640" y="167148"/>
                  </a:lnTo>
                  <a:lnTo>
                    <a:pt x="2544256" y="173919"/>
                  </a:lnTo>
                  <a:lnTo>
                    <a:pt x="2485393" y="179919"/>
                  </a:lnTo>
                  <a:lnTo>
                    <a:pt x="2423116" y="186433"/>
                  </a:lnTo>
                  <a:lnTo>
                    <a:pt x="2361725" y="187720"/>
                  </a:lnTo>
                  <a:lnTo>
                    <a:pt x="2312840" y="187943"/>
                  </a:lnTo>
                  <a:lnTo>
                    <a:pt x="2250688" y="191138"/>
                  </a:lnTo>
                  <a:lnTo>
                    <a:pt x="2188022" y="197098"/>
                  </a:lnTo>
                  <a:lnTo>
                    <a:pt x="2139190" y="203720"/>
                  </a:lnTo>
                  <a:lnTo>
                    <a:pt x="2087677" y="207502"/>
                  </a:lnTo>
                  <a:lnTo>
                    <a:pt x="2025104" y="216015"/>
                  </a:lnTo>
                  <a:lnTo>
                    <a:pt x="1976014" y="218553"/>
                  </a:lnTo>
                  <a:lnTo>
                    <a:pt x="1913793" y="219411"/>
                  </a:lnTo>
                  <a:lnTo>
                    <a:pt x="1862835" y="222679"/>
                  </a:lnTo>
                  <a:lnTo>
                    <a:pt x="1813811" y="227937"/>
                  </a:lnTo>
                  <a:lnTo>
                    <a:pt x="1766530" y="229495"/>
                  </a:lnTo>
                  <a:lnTo>
                    <a:pt x="1703741" y="230021"/>
                  </a:lnTo>
                  <a:lnTo>
                    <a:pt x="1654888" y="235702"/>
                  </a:lnTo>
                  <a:lnTo>
                    <a:pt x="1603368" y="239204"/>
                  </a:lnTo>
                  <a:lnTo>
                    <a:pt x="1551058" y="240242"/>
                  </a:lnTo>
                  <a:lnTo>
                    <a:pt x="1488217" y="240593"/>
                  </a:lnTo>
                  <a:lnTo>
                    <a:pt x="1439081" y="240654"/>
                  </a:lnTo>
                  <a:lnTo>
                    <a:pt x="1376844" y="240674"/>
                  </a:lnTo>
                  <a:lnTo>
                    <a:pt x="1314160" y="240678"/>
                  </a:lnTo>
                  <a:lnTo>
                    <a:pt x="1265326" y="240679"/>
                  </a:lnTo>
                  <a:lnTo>
                    <a:pt x="1213812" y="240679"/>
                  </a:lnTo>
                  <a:lnTo>
                    <a:pt x="1161503" y="240679"/>
                  </a:lnTo>
                  <a:lnTo>
                    <a:pt x="1108960" y="235090"/>
                  </a:lnTo>
                  <a:lnTo>
                    <a:pt x="1050758" y="231614"/>
                  </a:lnTo>
                  <a:lnTo>
                    <a:pt x="994648" y="230584"/>
                  </a:lnTo>
                  <a:lnTo>
                    <a:pt x="940978" y="224690"/>
                  </a:lnTo>
                  <a:lnTo>
                    <a:pt x="888031" y="221124"/>
                  </a:lnTo>
                  <a:lnTo>
                    <a:pt x="835299" y="220067"/>
                  </a:lnTo>
                  <a:lnTo>
                    <a:pt x="782630" y="214165"/>
                  </a:lnTo>
                  <a:lnTo>
                    <a:pt x="729979" y="210596"/>
                  </a:lnTo>
                  <a:lnTo>
                    <a:pt x="677334" y="203950"/>
                  </a:lnTo>
                  <a:lnTo>
                    <a:pt x="624691" y="194572"/>
                  </a:lnTo>
                  <a:lnTo>
                    <a:pt x="572048" y="189973"/>
                  </a:lnTo>
                  <a:lnTo>
                    <a:pt x="513817" y="183021"/>
                  </a:lnTo>
                  <a:lnTo>
                    <a:pt x="452109" y="173553"/>
                  </a:lnTo>
                  <a:lnTo>
                    <a:pt x="394961" y="163338"/>
                  </a:lnTo>
                  <a:lnTo>
                    <a:pt x="335394" y="152903"/>
                  </a:lnTo>
                  <a:lnTo>
                    <a:pt x="278880" y="147991"/>
                  </a:lnTo>
                  <a:lnTo>
                    <a:pt x="225091" y="140946"/>
                  </a:lnTo>
                  <a:lnTo>
                    <a:pt x="166519" y="137039"/>
                  </a:lnTo>
                  <a:lnTo>
                    <a:pt x="110300" y="130293"/>
                  </a:lnTo>
                  <a:lnTo>
                    <a:pt x="48477" y="125938"/>
                  </a:lnTo>
                  <a:lnTo>
                    <a:pt x="0" y="124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38039" y="1007586"/>
            <a:ext cx="1714042" cy="708560"/>
            <a:chOff x="638039" y="1007586"/>
            <a:chExt cx="1714042" cy="708560"/>
          </a:xfrm>
        </p:grpSpPr>
        <p:sp>
          <p:nvSpPr>
            <p:cNvPr id="48" name="Freeform 47"/>
            <p:cNvSpPr/>
            <p:nvPr/>
          </p:nvSpPr>
          <p:spPr>
            <a:xfrm>
              <a:off x="638039" y="1007586"/>
              <a:ext cx="362169" cy="570479"/>
            </a:xfrm>
            <a:custGeom>
              <a:avLst/>
              <a:gdLst/>
              <a:ahLst/>
              <a:cxnLst/>
              <a:rect l="0" t="0" r="0" b="0"/>
              <a:pathLst>
                <a:path w="362169" h="570479">
                  <a:moveTo>
                    <a:pt x="172655" y="24206"/>
                  </a:moveTo>
                  <a:lnTo>
                    <a:pt x="143346" y="59104"/>
                  </a:lnTo>
                  <a:lnTo>
                    <a:pt x="117655" y="117204"/>
                  </a:lnTo>
                  <a:lnTo>
                    <a:pt x="84607" y="171374"/>
                  </a:lnTo>
                  <a:lnTo>
                    <a:pt x="70741" y="192559"/>
                  </a:lnTo>
                  <a:lnTo>
                    <a:pt x="67278" y="194933"/>
                  </a:lnTo>
                  <a:lnTo>
                    <a:pt x="66139" y="191837"/>
                  </a:lnTo>
                  <a:lnTo>
                    <a:pt x="72716" y="158834"/>
                  </a:lnTo>
                  <a:lnTo>
                    <a:pt x="92098" y="97709"/>
                  </a:lnTo>
                  <a:lnTo>
                    <a:pt x="127662" y="43783"/>
                  </a:lnTo>
                  <a:lnTo>
                    <a:pt x="153864" y="18828"/>
                  </a:lnTo>
                  <a:lnTo>
                    <a:pt x="183855" y="2206"/>
                  </a:lnTo>
                  <a:lnTo>
                    <a:pt x="207658" y="0"/>
                  </a:lnTo>
                  <a:lnTo>
                    <a:pt x="231496" y="4089"/>
                  </a:lnTo>
                  <a:lnTo>
                    <a:pt x="249889" y="13706"/>
                  </a:lnTo>
                  <a:lnTo>
                    <a:pt x="280761" y="47349"/>
                  </a:lnTo>
                  <a:lnTo>
                    <a:pt x="310864" y="98180"/>
                  </a:lnTo>
                  <a:lnTo>
                    <a:pt x="325474" y="158055"/>
                  </a:lnTo>
                  <a:lnTo>
                    <a:pt x="327899" y="215943"/>
                  </a:lnTo>
                  <a:lnTo>
                    <a:pt x="321728" y="275210"/>
                  </a:lnTo>
                  <a:lnTo>
                    <a:pt x="309163" y="335223"/>
                  </a:lnTo>
                  <a:lnTo>
                    <a:pt x="290760" y="395576"/>
                  </a:lnTo>
                  <a:lnTo>
                    <a:pt x="274200" y="445807"/>
                  </a:lnTo>
                  <a:lnTo>
                    <a:pt x="254411" y="492880"/>
                  </a:lnTo>
                  <a:lnTo>
                    <a:pt x="228319" y="525056"/>
                  </a:lnTo>
                  <a:lnTo>
                    <a:pt x="184993" y="552772"/>
                  </a:lnTo>
                  <a:lnTo>
                    <a:pt x="150964" y="565563"/>
                  </a:lnTo>
                  <a:lnTo>
                    <a:pt x="98137" y="570478"/>
                  </a:lnTo>
                  <a:lnTo>
                    <a:pt x="72855" y="568811"/>
                  </a:lnTo>
                  <a:lnTo>
                    <a:pt x="53820" y="560271"/>
                  </a:lnTo>
                  <a:lnTo>
                    <a:pt x="29950" y="536720"/>
                  </a:lnTo>
                  <a:lnTo>
                    <a:pt x="9329" y="482849"/>
                  </a:lnTo>
                  <a:lnTo>
                    <a:pt x="0" y="447100"/>
                  </a:lnTo>
                  <a:lnTo>
                    <a:pt x="1553" y="425068"/>
                  </a:lnTo>
                  <a:lnTo>
                    <a:pt x="12381" y="406698"/>
                  </a:lnTo>
                  <a:lnTo>
                    <a:pt x="28893" y="391904"/>
                  </a:lnTo>
                  <a:lnTo>
                    <a:pt x="71208" y="372875"/>
                  </a:lnTo>
                  <a:lnTo>
                    <a:pt x="97152" y="367513"/>
                  </a:lnTo>
                  <a:lnTo>
                    <a:pt x="151935" y="373603"/>
                  </a:lnTo>
                  <a:lnTo>
                    <a:pt x="190692" y="385874"/>
                  </a:lnTo>
                  <a:lnTo>
                    <a:pt x="247127" y="411692"/>
                  </a:lnTo>
                  <a:lnTo>
                    <a:pt x="299843" y="443898"/>
                  </a:lnTo>
                  <a:lnTo>
                    <a:pt x="362168" y="476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31529" y="1316062"/>
              <a:ext cx="300389" cy="205241"/>
            </a:xfrm>
            <a:custGeom>
              <a:avLst/>
              <a:gdLst/>
              <a:ahLst/>
              <a:cxnLst/>
              <a:rect l="0" t="0" r="0" b="0"/>
              <a:pathLst>
                <a:path w="300389" h="205241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308" y="102551"/>
                  </a:lnTo>
                  <a:lnTo>
                    <a:pt x="26785" y="154961"/>
                  </a:lnTo>
                  <a:lnTo>
                    <a:pt x="46301" y="199455"/>
                  </a:lnTo>
                  <a:lnTo>
                    <a:pt x="53788" y="204330"/>
                  </a:lnTo>
                  <a:lnTo>
                    <a:pt x="62288" y="205240"/>
                  </a:lnTo>
                  <a:lnTo>
                    <a:pt x="71465" y="203507"/>
                  </a:lnTo>
                  <a:lnTo>
                    <a:pt x="87900" y="192223"/>
                  </a:lnTo>
                  <a:lnTo>
                    <a:pt x="95558" y="184300"/>
                  </a:lnTo>
                  <a:lnTo>
                    <a:pt x="104067" y="163020"/>
                  </a:lnTo>
                  <a:lnTo>
                    <a:pt x="115119" y="116819"/>
                  </a:lnTo>
                  <a:lnTo>
                    <a:pt x="119553" y="114144"/>
                  </a:lnTo>
                  <a:lnTo>
                    <a:pt x="124849" y="117040"/>
                  </a:lnTo>
                  <a:lnTo>
                    <a:pt x="170738" y="174083"/>
                  </a:lnTo>
                  <a:lnTo>
                    <a:pt x="194022" y="182655"/>
                  </a:lnTo>
                  <a:lnTo>
                    <a:pt x="208420" y="184941"/>
                  </a:lnTo>
                  <a:lnTo>
                    <a:pt x="220359" y="182955"/>
                  </a:lnTo>
                  <a:lnTo>
                    <a:pt x="239863" y="171390"/>
                  </a:lnTo>
                  <a:lnTo>
                    <a:pt x="263997" y="145149"/>
                  </a:lnTo>
                  <a:lnTo>
                    <a:pt x="280376" y="115147"/>
                  </a:lnTo>
                  <a:lnTo>
                    <a:pt x="291730" y="54750"/>
                  </a:lnTo>
                  <a:lnTo>
                    <a:pt x="30038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20427" y="1304876"/>
              <a:ext cx="174703" cy="221757"/>
            </a:xfrm>
            <a:custGeom>
              <a:avLst/>
              <a:gdLst/>
              <a:ahLst/>
              <a:cxnLst/>
              <a:rect l="0" t="0" r="0" b="0"/>
              <a:pathLst>
                <a:path w="174703" h="221757">
                  <a:moveTo>
                    <a:pt x="111531" y="148056"/>
                  </a:moveTo>
                  <a:lnTo>
                    <a:pt x="117120" y="89439"/>
                  </a:lnTo>
                  <a:lnTo>
                    <a:pt x="115007" y="54649"/>
                  </a:lnTo>
                  <a:lnTo>
                    <a:pt x="101382" y="22114"/>
                  </a:lnTo>
                  <a:lnTo>
                    <a:pt x="85964" y="7074"/>
                  </a:lnTo>
                  <a:lnTo>
                    <a:pt x="76939" y="1426"/>
                  </a:lnTo>
                  <a:lnTo>
                    <a:pt x="67413" y="0"/>
                  </a:lnTo>
                  <a:lnTo>
                    <a:pt x="47469" y="4654"/>
                  </a:lnTo>
                  <a:lnTo>
                    <a:pt x="30027" y="20761"/>
                  </a:lnTo>
                  <a:lnTo>
                    <a:pt x="10173" y="56137"/>
                  </a:lnTo>
                  <a:lnTo>
                    <a:pt x="0" y="96254"/>
                  </a:lnTo>
                  <a:lnTo>
                    <a:pt x="106" y="137777"/>
                  </a:lnTo>
                  <a:lnTo>
                    <a:pt x="10622" y="188140"/>
                  </a:lnTo>
                  <a:lnTo>
                    <a:pt x="16183" y="194666"/>
                  </a:lnTo>
                  <a:lnTo>
                    <a:pt x="23399" y="197846"/>
                  </a:lnTo>
                  <a:lnTo>
                    <a:pt x="31719" y="198797"/>
                  </a:lnTo>
                  <a:lnTo>
                    <a:pt x="47203" y="193614"/>
                  </a:lnTo>
                  <a:lnTo>
                    <a:pt x="54608" y="188957"/>
                  </a:lnTo>
                  <a:lnTo>
                    <a:pt x="65955" y="171304"/>
                  </a:lnTo>
                  <a:lnTo>
                    <a:pt x="82771" y="127432"/>
                  </a:lnTo>
                  <a:lnTo>
                    <a:pt x="86509" y="123778"/>
                  </a:lnTo>
                  <a:lnTo>
                    <a:pt x="90170" y="124852"/>
                  </a:lnTo>
                  <a:lnTo>
                    <a:pt x="97358" y="135404"/>
                  </a:lnTo>
                  <a:lnTo>
                    <a:pt x="126944" y="189738"/>
                  </a:lnTo>
                  <a:lnTo>
                    <a:pt x="140218" y="205966"/>
                  </a:lnTo>
                  <a:lnTo>
                    <a:pt x="153917" y="214738"/>
                  </a:lnTo>
                  <a:lnTo>
                    <a:pt x="174702" y="221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05658" y="1379233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42661" y="55659"/>
                  </a:lnTo>
                  <a:lnTo>
                    <a:pt x="81156" y="106719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58300" y="1347647"/>
              <a:ext cx="126343" cy="368499"/>
            </a:xfrm>
            <a:custGeom>
              <a:avLst/>
              <a:gdLst/>
              <a:ahLst/>
              <a:cxnLst/>
              <a:rect l="0" t="0" r="0" b="0"/>
              <a:pathLst>
                <a:path w="126343" h="368499">
                  <a:moveTo>
                    <a:pt x="126342" y="0"/>
                  </a:moveTo>
                  <a:lnTo>
                    <a:pt x="111688" y="58617"/>
                  </a:lnTo>
                  <a:lnTo>
                    <a:pt x="96975" y="113961"/>
                  </a:lnTo>
                  <a:lnTo>
                    <a:pt x="75871" y="176886"/>
                  </a:lnTo>
                  <a:lnTo>
                    <a:pt x="66476" y="203788"/>
                  </a:lnTo>
                  <a:lnTo>
                    <a:pt x="34606" y="258998"/>
                  </a:lnTo>
                  <a:lnTo>
                    <a:pt x="15328" y="31173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73982" y="1284476"/>
              <a:ext cx="178099" cy="221100"/>
            </a:xfrm>
            <a:custGeom>
              <a:avLst/>
              <a:gdLst/>
              <a:ahLst/>
              <a:cxnLst/>
              <a:rect l="0" t="0" r="0" b="0"/>
              <a:pathLst>
                <a:path w="178099" h="221100">
                  <a:moveTo>
                    <a:pt x="131759" y="0"/>
                  </a:moveTo>
                  <a:lnTo>
                    <a:pt x="69666" y="5589"/>
                  </a:lnTo>
                  <a:lnTo>
                    <a:pt x="16087" y="32784"/>
                  </a:lnTo>
                  <a:lnTo>
                    <a:pt x="5511" y="39404"/>
                  </a:lnTo>
                  <a:lnTo>
                    <a:pt x="800" y="46156"/>
                  </a:lnTo>
                  <a:lnTo>
                    <a:pt x="0" y="52998"/>
                  </a:lnTo>
                  <a:lnTo>
                    <a:pt x="1805" y="59898"/>
                  </a:lnTo>
                  <a:lnTo>
                    <a:pt x="6519" y="65669"/>
                  </a:lnTo>
                  <a:lnTo>
                    <a:pt x="21114" y="75200"/>
                  </a:lnTo>
                  <a:lnTo>
                    <a:pt x="73551" y="83615"/>
                  </a:lnTo>
                  <a:lnTo>
                    <a:pt x="131026" y="98648"/>
                  </a:lnTo>
                  <a:lnTo>
                    <a:pt x="163127" y="114497"/>
                  </a:lnTo>
                  <a:lnTo>
                    <a:pt x="170218" y="123125"/>
                  </a:lnTo>
                  <a:lnTo>
                    <a:pt x="178098" y="145189"/>
                  </a:lnTo>
                  <a:lnTo>
                    <a:pt x="176944" y="178330"/>
                  </a:lnTo>
                  <a:lnTo>
                    <a:pt x="165879" y="196631"/>
                  </a:lnTo>
                  <a:lnTo>
                    <a:pt x="158015" y="204787"/>
                  </a:lnTo>
                  <a:lnTo>
                    <a:pt x="136799" y="213849"/>
                  </a:lnTo>
                  <a:lnTo>
                    <a:pt x="101667" y="218951"/>
                  </a:lnTo>
                  <a:lnTo>
                    <a:pt x="6858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3823" y="1526632"/>
              <a:ext cx="1652976" cy="165640"/>
            </a:xfrm>
            <a:custGeom>
              <a:avLst/>
              <a:gdLst/>
              <a:ahLst/>
              <a:cxnLst/>
              <a:rect l="0" t="0" r="0" b="0"/>
              <a:pathLst>
                <a:path w="1652976" h="165640">
                  <a:moveTo>
                    <a:pt x="1652975" y="0"/>
                  </a:moveTo>
                  <a:lnTo>
                    <a:pt x="1638320" y="55141"/>
                  </a:lnTo>
                  <a:lnTo>
                    <a:pt x="1623607" y="102529"/>
                  </a:lnTo>
                  <a:lnTo>
                    <a:pt x="1612236" y="120048"/>
                  </a:lnTo>
                  <a:lnTo>
                    <a:pt x="1596264" y="132513"/>
                  </a:lnTo>
                  <a:lnTo>
                    <a:pt x="1576297" y="140783"/>
                  </a:lnTo>
                  <a:lnTo>
                    <a:pt x="1538748" y="144269"/>
                  </a:lnTo>
                  <a:lnTo>
                    <a:pt x="1500327" y="137242"/>
                  </a:lnTo>
                  <a:lnTo>
                    <a:pt x="1473085" y="120863"/>
                  </a:lnTo>
                  <a:lnTo>
                    <a:pt x="1410047" y="76703"/>
                  </a:lnTo>
                  <a:lnTo>
                    <a:pt x="1368553" y="60255"/>
                  </a:lnTo>
                  <a:lnTo>
                    <a:pt x="1331485" y="60487"/>
                  </a:lnTo>
                  <a:lnTo>
                    <a:pt x="1296456" y="73554"/>
                  </a:lnTo>
                  <a:lnTo>
                    <a:pt x="1269439" y="92243"/>
                  </a:lnTo>
                  <a:lnTo>
                    <a:pt x="1216774" y="148821"/>
                  </a:lnTo>
                  <a:lnTo>
                    <a:pt x="1198235" y="158949"/>
                  </a:lnTo>
                  <a:lnTo>
                    <a:pt x="1156888" y="165639"/>
                  </a:lnTo>
                  <a:lnTo>
                    <a:pt x="1118771" y="162032"/>
                  </a:lnTo>
                  <a:lnTo>
                    <a:pt x="1063741" y="135562"/>
                  </a:lnTo>
                  <a:lnTo>
                    <a:pt x="1010784" y="101603"/>
                  </a:lnTo>
                  <a:lnTo>
                    <a:pt x="965512" y="76785"/>
                  </a:lnTo>
                  <a:lnTo>
                    <a:pt x="911856" y="60271"/>
                  </a:lnTo>
                  <a:lnTo>
                    <a:pt x="870174" y="60492"/>
                  </a:lnTo>
                  <a:lnTo>
                    <a:pt x="811595" y="74271"/>
                  </a:lnTo>
                  <a:lnTo>
                    <a:pt x="790038" y="83312"/>
                  </a:lnTo>
                  <a:lnTo>
                    <a:pt x="733737" y="128139"/>
                  </a:lnTo>
                  <a:lnTo>
                    <a:pt x="714490" y="138059"/>
                  </a:lnTo>
                  <a:lnTo>
                    <a:pt x="672745" y="144631"/>
                  </a:lnTo>
                  <a:lnTo>
                    <a:pt x="623048" y="138447"/>
                  </a:lnTo>
                  <a:lnTo>
                    <a:pt x="591319" y="128109"/>
                  </a:lnTo>
                  <a:lnTo>
                    <a:pt x="536027" y="99191"/>
                  </a:lnTo>
                  <a:lnTo>
                    <a:pt x="478600" y="80840"/>
                  </a:lnTo>
                  <a:lnTo>
                    <a:pt x="425385" y="76280"/>
                  </a:lnTo>
                  <a:lnTo>
                    <a:pt x="369057" y="88539"/>
                  </a:lnTo>
                  <a:lnTo>
                    <a:pt x="314441" y="123519"/>
                  </a:lnTo>
                  <a:lnTo>
                    <a:pt x="283851" y="138503"/>
                  </a:lnTo>
                  <a:lnTo>
                    <a:pt x="241382" y="144763"/>
                  </a:lnTo>
                  <a:lnTo>
                    <a:pt x="183035" y="139643"/>
                  </a:lnTo>
                  <a:lnTo>
                    <a:pt x="123329" y="137418"/>
                  </a:lnTo>
                  <a:lnTo>
                    <a:pt x="66736" y="142568"/>
                  </a:lnTo>
                  <a:lnTo>
                    <a:pt x="17237" y="15509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84310" y="1947772"/>
            <a:ext cx="6886225" cy="789638"/>
            <a:chOff x="484310" y="1947772"/>
            <a:chExt cx="6886225" cy="789638"/>
          </a:xfrm>
        </p:grpSpPr>
        <p:sp>
          <p:nvSpPr>
            <p:cNvPr id="56" name="Freeform 55"/>
            <p:cNvSpPr/>
            <p:nvPr/>
          </p:nvSpPr>
          <p:spPr>
            <a:xfrm>
              <a:off x="484310" y="2116227"/>
              <a:ext cx="42115" cy="357971"/>
            </a:xfrm>
            <a:custGeom>
              <a:avLst/>
              <a:gdLst/>
              <a:ahLst/>
              <a:cxnLst/>
              <a:rect l="0" t="0" r="0" b="0"/>
              <a:pathLst>
                <a:path w="42115" h="35797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4316"/>
                  </a:lnTo>
                  <a:lnTo>
                    <a:pt x="14655" y="217403"/>
                  </a:lnTo>
                  <a:lnTo>
                    <a:pt x="27028" y="279337"/>
                  </a:lnTo>
                  <a:lnTo>
                    <a:pt x="33805" y="330392"/>
                  </a:lnTo>
                  <a:lnTo>
                    <a:pt x="42114" y="3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2766" y="24110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8619" y="2070751"/>
              <a:ext cx="292687" cy="414766"/>
            </a:xfrm>
            <a:custGeom>
              <a:avLst/>
              <a:gdLst/>
              <a:ahLst/>
              <a:cxnLst/>
              <a:rect l="0" t="0" r="0" b="0"/>
              <a:pathLst>
                <a:path w="292687" h="414766">
                  <a:moveTo>
                    <a:pt x="282158" y="98119"/>
                  </a:moveTo>
                  <a:lnTo>
                    <a:pt x="272582" y="74072"/>
                  </a:lnTo>
                  <a:lnTo>
                    <a:pt x="254624" y="52650"/>
                  </a:lnTo>
                  <a:lnTo>
                    <a:pt x="195355" y="6491"/>
                  </a:lnTo>
                  <a:lnTo>
                    <a:pt x="185685" y="1939"/>
                  </a:lnTo>
                  <a:lnTo>
                    <a:pt x="165582" y="0"/>
                  </a:lnTo>
                  <a:lnTo>
                    <a:pt x="124080" y="8287"/>
                  </a:lnTo>
                  <a:lnTo>
                    <a:pt x="92600" y="23409"/>
                  </a:lnTo>
                  <a:lnTo>
                    <a:pt x="61046" y="48297"/>
                  </a:lnTo>
                  <a:lnTo>
                    <a:pt x="46235" y="70907"/>
                  </a:lnTo>
                  <a:lnTo>
                    <a:pt x="27196" y="123549"/>
                  </a:lnTo>
                  <a:lnTo>
                    <a:pt x="15801" y="170645"/>
                  </a:lnTo>
                  <a:lnTo>
                    <a:pt x="5015" y="221644"/>
                  </a:lnTo>
                  <a:lnTo>
                    <a:pt x="0" y="273799"/>
                  </a:lnTo>
                  <a:lnTo>
                    <a:pt x="13947" y="334249"/>
                  </a:lnTo>
                  <a:lnTo>
                    <a:pt x="21793" y="358654"/>
                  </a:lnTo>
                  <a:lnTo>
                    <a:pt x="35419" y="378079"/>
                  </a:lnTo>
                  <a:lnTo>
                    <a:pt x="65940" y="402168"/>
                  </a:lnTo>
                  <a:lnTo>
                    <a:pt x="78351" y="409613"/>
                  </a:lnTo>
                  <a:lnTo>
                    <a:pt x="107739" y="414765"/>
                  </a:lnTo>
                  <a:lnTo>
                    <a:pt x="163087" y="408541"/>
                  </a:lnTo>
                  <a:lnTo>
                    <a:pt x="216220" y="387641"/>
                  </a:lnTo>
                  <a:lnTo>
                    <a:pt x="265537" y="364102"/>
                  </a:lnTo>
                  <a:lnTo>
                    <a:pt x="292686" y="3508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84476" y="2105699"/>
              <a:ext cx="210571" cy="359948"/>
            </a:xfrm>
            <a:custGeom>
              <a:avLst/>
              <a:gdLst/>
              <a:ahLst/>
              <a:cxnLst/>
              <a:rect l="0" t="0" r="0" b="0"/>
              <a:pathLst>
                <a:path w="210571" h="35994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18212" y="208552"/>
                  </a:lnTo>
                  <a:lnTo>
                    <a:pt x="23334" y="259495"/>
                  </a:lnTo>
                  <a:lnTo>
                    <a:pt x="29956" y="318630"/>
                  </a:lnTo>
                  <a:lnTo>
                    <a:pt x="37330" y="359947"/>
                  </a:lnTo>
                  <a:lnTo>
                    <a:pt x="36585" y="359288"/>
                  </a:lnTo>
                  <a:lnTo>
                    <a:pt x="34918" y="355339"/>
                  </a:lnTo>
                  <a:lnTo>
                    <a:pt x="33414" y="306973"/>
                  </a:lnTo>
                  <a:lnTo>
                    <a:pt x="40186" y="258111"/>
                  </a:lnTo>
                  <a:lnTo>
                    <a:pt x="56075" y="195438"/>
                  </a:lnTo>
                  <a:lnTo>
                    <a:pt x="61950" y="182934"/>
                  </a:lnTo>
                  <a:lnTo>
                    <a:pt x="70546" y="174599"/>
                  </a:lnTo>
                  <a:lnTo>
                    <a:pt x="92575" y="165337"/>
                  </a:lnTo>
                  <a:lnTo>
                    <a:pt x="114844" y="164340"/>
                  </a:lnTo>
                  <a:lnTo>
                    <a:pt x="125696" y="165712"/>
                  </a:lnTo>
                  <a:lnTo>
                    <a:pt x="143992" y="176595"/>
                  </a:lnTo>
                  <a:lnTo>
                    <a:pt x="174802" y="212178"/>
                  </a:lnTo>
                  <a:lnTo>
                    <a:pt x="202876" y="273882"/>
                  </a:lnTo>
                  <a:lnTo>
                    <a:pt x="2105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59757" y="2230595"/>
              <a:ext cx="198503" cy="242442"/>
            </a:xfrm>
            <a:custGeom>
              <a:avLst/>
              <a:gdLst/>
              <a:ahLst/>
              <a:cxnLst/>
              <a:rect l="0" t="0" r="0" b="0"/>
              <a:pathLst>
                <a:path w="198503" h="242442">
                  <a:moveTo>
                    <a:pt x="135331" y="106731"/>
                  </a:moveTo>
                  <a:lnTo>
                    <a:pt x="129741" y="48114"/>
                  </a:lnTo>
                  <a:lnTo>
                    <a:pt x="120758" y="27647"/>
                  </a:lnTo>
                  <a:lnTo>
                    <a:pt x="115087" y="18913"/>
                  </a:lnTo>
                  <a:lnTo>
                    <a:pt x="99428" y="6090"/>
                  </a:lnTo>
                  <a:lnTo>
                    <a:pt x="90338" y="1032"/>
                  </a:lnTo>
                  <a:lnTo>
                    <a:pt x="80769" y="0"/>
                  </a:lnTo>
                  <a:lnTo>
                    <a:pt x="60778" y="5093"/>
                  </a:lnTo>
                  <a:lnTo>
                    <a:pt x="43315" y="18275"/>
                  </a:lnTo>
                  <a:lnTo>
                    <a:pt x="28924" y="35832"/>
                  </a:lnTo>
                  <a:lnTo>
                    <a:pt x="6256" y="86043"/>
                  </a:lnTo>
                  <a:lnTo>
                    <a:pt x="0" y="137436"/>
                  </a:lnTo>
                  <a:lnTo>
                    <a:pt x="1256" y="182249"/>
                  </a:lnTo>
                  <a:lnTo>
                    <a:pt x="22240" y="233544"/>
                  </a:lnTo>
                  <a:lnTo>
                    <a:pt x="29521" y="239236"/>
                  </a:lnTo>
                  <a:lnTo>
                    <a:pt x="50090" y="242441"/>
                  </a:lnTo>
                  <a:lnTo>
                    <a:pt x="68590" y="236847"/>
                  </a:lnTo>
                  <a:lnTo>
                    <a:pt x="84611" y="225392"/>
                  </a:lnTo>
                  <a:lnTo>
                    <a:pt x="105615" y="199212"/>
                  </a:lnTo>
                  <a:lnTo>
                    <a:pt x="115495" y="179419"/>
                  </a:lnTo>
                  <a:lnTo>
                    <a:pt x="124134" y="137900"/>
                  </a:lnTo>
                  <a:lnTo>
                    <a:pt x="126696" y="138039"/>
                  </a:lnTo>
                  <a:lnTo>
                    <a:pt x="132663" y="147552"/>
                  </a:lnTo>
                  <a:lnTo>
                    <a:pt x="149145" y="179135"/>
                  </a:lnTo>
                  <a:lnTo>
                    <a:pt x="185142" y="224525"/>
                  </a:lnTo>
                  <a:lnTo>
                    <a:pt x="198502" y="233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89844" y="2268441"/>
              <a:ext cx="178986" cy="184699"/>
            </a:xfrm>
            <a:custGeom>
              <a:avLst/>
              <a:gdLst/>
              <a:ahLst/>
              <a:cxnLst/>
              <a:rect l="0" t="0" r="0" b="0"/>
              <a:pathLst>
                <a:path w="178986" h="184699">
                  <a:moveTo>
                    <a:pt x="0" y="58357"/>
                  </a:moveTo>
                  <a:lnTo>
                    <a:pt x="8333" y="107287"/>
                  </a:lnTo>
                  <a:lnTo>
                    <a:pt x="15684" y="166418"/>
                  </a:lnTo>
                  <a:lnTo>
                    <a:pt x="16305" y="172511"/>
                  </a:lnTo>
                  <a:lnTo>
                    <a:pt x="15550" y="173064"/>
                  </a:lnTo>
                  <a:lnTo>
                    <a:pt x="5931" y="143146"/>
                  </a:lnTo>
                  <a:lnTo>
                    <a:pt x="7347" y="105576"/>
                  </a:lnTo>
                  <a:lnTo>
                    <a:pt x="21562" y="48500"/>
                  </a:lnTo>
                  <a:lnTo>
                    <a:pt x="29471" y="28240"/>
                  </a:lnTo>
                  <a:lnTo>
                    <a:pt x="40784" y="11436"/>
                  </a:lnTo>
                  <a:lnTo>
                    <a:pt x="49416" y="6019"/>
                  </a:lnTo>
                  <a:lnTo>
                    <a:pt x="71486" y="0"/>
                  </a:lnTo>
                  <a:lnTo>
                    <a:pt x="81582" y="1905"/>
                  </a:lnTo>
                  <a:lnTo>
                    <a:pt x="99040" y="13380"/>
                  </a:lnTo>
                  <a:lnTo>
                    <a:pt x="128141" y="49342"/>
                  </a:lnTo>
                  <a:lnTo>
                    <a:pt x="153960" y="111132"/>
                  </a:lnTo>
                  <a:lnTo>
                    <a:pt x="174265" y="170672"/>
                  </a:lnTo>
                  <a:lnTo>
                    <a:pt x="178985" y="184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10943" y="2282914"/>
              <a:ext cx="187562" cy="454496"/>
            </a:xfrm>
            <a:custGeom>
              <a:avLst/>
              <a:gdLst/>
              <a:ahLst/>
              <a:cxnLst/>
              <a:rect l="0" t="0" r="0" b="0"/>
              <a:pathLst>
                <a:path w="187562" h="454496">
                  <a:moveTo>
                    <a:pt x="126342" y="107055"/>
                  </a:moveTo>
                  <a:lnTo>
                    <a:pt x="141983" y="89074"/>
                  </a:lnTo>
                  <a:lnTo>
                    <a:pt x="150061" y="72157"/>
                  </a:lnTo>
                  <a:lnTo>
                    <a:pt x="151311" y="52940"/>
                  </a:lnTo>
                  <a:lnTo>
                    <a:pt x="150007" y="42902"/>
                  </a:lnTo>
                  <a:lnTo>
                    <a:pt x="139199" y="25510"/>
                  </a:lnTo>
                  <a:lnTo>
                    <a:pt x="122698" y="11151"/>
                  </a:lnTo>
                  <a:lnTo>
                    <a:pt x="103665" y="870"/>
                  </a:lnTo>
                  <a:lnTo>
                    <a:pt x="93676" y="0"/>
                  </a:lnTo>
                  <a:lnTo>
                    <a:pt x="73219" y="5272"/>
                  </a:lnTo>
                  <a:lnTo>
                    <a:pt x="41971" y="21395"/>
                  </a:lnTo>
                  <a:lnTo>
                    <a:pt x="16075" y="46579"/>
                  </a:lnTo>
                  <a:lnTo>
                    <a:pt x="7144" y="69258"/>
                  </a:lnTo>
                  <a:lnTo>
                    <a:pt x="4345" y="94935"/>
                  </a:lnTo>
                  <a:lnTo>
                    <a:pt x="10516" y="134529"/>
                  </a:lnTo>
                  <a:lnTo>
                    <a:pt x="20661" y="157870"/>
                  </a:lnTo>
                  <a:lnTo>
                    <a:pt x="28982" y="165498"/>
                  </a:lnTo>
                  <a:lnTo>
                    <a:pt x="50705" y="173974"/>
                  </a:lnTo>
                  <a:lnTo>
                    <a:pt x="72838" y="171501"/>
                  </a:lnTo>
                  <a:lnTo>
                    <a:pt x="93204" y="162604"/>
                  </a:lnTo>
                  <a:lnTo>
                    <a:pt x="110054" y="150850"/>
                  </a:lnTo>
                  <a:lnTo>
                    <a:pt x="122222" y="134708"/>
                  </a:lnTo>
                  <a:lnTo>
                    <a:pt x="127105" y="125490"/>
                  </a:lnTo>
                  <a:lnTo>
                    <a:pt x="131530" y="122855"/>
                  </a:lnTo>
                  <a:lnTo>
                    <a:pt x="135650" y="124607"/>
                  </a:lnTo>
                  <a:lnTo>
                    <a:pt x="143347" y="135912"/>
                  </a:lnTo>
                  <a:lnTo>
                    <a:pt x="161365" y="187371"/>
                  </a:lnTo>
                  <a:lnTo>
                    <a:pt x="168225" y="247095"/>
                  </a:lnTo>
                  <a:lnTo>
                    <a:pt x="179632" y="298234"/>
                  </a:lnTo>
                  <a:lnTo>
                    <a:pt x="187561" y="353048"/>
                  </a:lnTo>
                  <a:lnTo>
                    <a:pt x="183345" y="389342"/>
                  </a:lnTo>
                  <a:lnTo>
                    <a:pt x="174683" y="408380"/>
                  </a:lnTo>
                  <a:lnTo>
                    <a:pt x="169098" y="416733"/>
                  </a:lnTo>
                  <a:lnTo>
                    <a:pt x="153533" y="429133"/>
                  </a:lnTo>
                  <a:lnTo>
                    <a:pt x="114945" y="446626"/>
                  </a:lnTo>
                  <a:lnTo>
                    <a:pt x="51603" y="453459"/>
                  </a:lnTo>
                  <a:lnTo>
                    <a:pt x="0" y="454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46753" y="2246245"/>
              <a:ext cx="156843" cy="234968"/>
            </a:xfrm>
            <a:custGeom>
              <a:avLst/>
              <a:gdLst/>
              <a:ahLst/>
              <a:cxnLst/>
              <a:rect l="0" t="0" r="0" b="0"/>
              <a:pathLst>
                <a:path w="156843" h="234968">
                  <a:moveTo>
                    <a:pt x="6345" y="122666"/>
                  </a:moveTo>
                  <a:lnTo>
                    <a:pt x="23113" y="128256"/>
                  </a:lnTo>
                  <a:lnTo>
                    <a:pt x="40704" y="127880"/>
                  </a:lnTo>
                  <a:lnTo>
                    <a:pt x="101345" y="111671"/>
                  </a:lnTo>
                  <a:lnTo>
                    <a:pt x="121097" y="103742"/>
                  </a:lnTo>
                  <a:lnTo>
                    <a:pt x="137674" y="92419"/>
                  </a:lnTo>
                  <a:lnTo>
                    <a:pt x="149722" y="76468"/>
                  </a:lnTo>
                  <a:lnTo>
                    <a:pt x="154572" y="67301"/>
                  </a:lnTo>
                  <a:lnTo>
                    <a:pt x="156842" y="44637"/>
                  </a:lnTo>
                  <a:lnTo>
                    <a:pt x="155809" y="32042"/>
                  </a:lnTo>
                  <a:lnTo>
                    <a:pt x="151611" y="22476"/>
                  </a:lnTo>
                  <a:lnTo>
                    <a:pt x="137588" y="8727"/>
                  </a:lnTo>
                  <a:lnTo>
                    <a:pt x="116538" y="1837"/>
                  </a:lnTo>
                  <a:lnTo>
                    <a:pt x="104374" y="0"/>
                  </a:lnTo>
                  <a:lnTo>
                    <a:pt x="84618" y="4197"/>
                  </a:lnTo>
                  <a:lnTo>
                    <a:pt x="52872" y="25956"/>
                  </a:lnTo>
                  <a:lnTo>
                    <a:pt x="9934" y="81305"/>
                  </a:lnTo>
                  <a:lnTo>
                    <a:pt x="0" y="123539"/>
                  </a:lnTo>
                  <a:lnTo>
                    <a:pt x="2645" y="167509"/>
                  </a:lnTo>
                  <a:lnTo>
                    <a:pt x="16427" y="204583"/>
                  </a:lnTo>
                  <a:lnTo>
                    <a:pt x="35003" y="220685"/>
                  </a:lnTo>
                  <a:lnTo>
                    <a:pt x="60026" y="230571"/>
                  </a:lnTo>
                  <a:lnTo>
                    <a:pt x="104659" y="234967"/>
                  </a:lnTo>
                  <a:lnTo>
                    <a:pt x="153744" y="227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1108" y="2215292"/>
              <a:ext cx="229515" cy="260500"/>
            </a:xfrm>
            <a:custGeom>
              <a:avLst/>
              <a:gdLst/>
              <a:ahLst/>
              <a:cxnLst/>
              <a:rect l="0" t="0" r="0" b="0"/>
              <a:pathLst>
                <a:path w="229515" h="260500">
                  <a:moveTo>
                    <a:pt x="166343" y="79920"/>
                  </a:moveTo>
                  <a:lnTo>
                    <a:pt x="156767" y="48638"/>
                  </a:lnTo>
                  <a:lnTo>
                    <a:pt x="126939" y="10232"/>
                  </a:lnTo>
                  <a:lnTo>
                    <a:pt x="107106" y="2154"/>
                  </a:lnTo>
                  <a:lnTo>
                    <a:pt x="95266" y="0"/>
                  </a:lnTo>
                  <a:lnTo>
                    <a:pt x="72752" y="3846"/>
                  </a:lnTo>
                  <a:lnTo>
                    <a:pt x="61835" y="8147"/>
                  </a:lnTo>
                  <a:lnTo>
                    <a:pt x="46585" y="22284"/>
                  </a:lnTo>
                  <a:lnTo>
                    <a:pt x="27263" y="59956"/>
                  </a:lnTo>
                  <a:lnTo>
                    <a:pt x="8586" y="123102"/>
                  </a:lnTo>
                  <a:lnTo>
                    <a:pt x="0" y="178397"/>
                  </a:lnTo>
                  <a:lnTo>
                    <a:pt x="4102" y="214773"/>
                  </a:lnTo>
                  <a:lnTo>
                    <a:pt x="12737" y="233831"/>
                  </a:lnTo>
                  <a:lnTo>
                    <a:pt x="18316" y="242189"/>
                  </a:lnTo>
                  <a:lnTo>
                    <a:pt x="33872" y="254595"/>
                  </a:lnTo>
                  <a:lnTo>
                    <a:pt x="42934" y="259541"/>
                  </a:lnTo>
                  <a:lnTo>
                    <a:pt x="51315" y="260499"/>
                  </a:lnTo>
                  <a:lnTo>
                    <a:pt x="66866" y="255324"/>
                  </a:lnTo>
                  <a:lnTo>
                    <a:pt x="88775" y="239256"/>
                  </a:lnTo>
                  <a:lnTo>
                    <a:pt x="115969" y="204461"/>
                  </a:lnTo>
                  <a:lnTo>
                    <a:pt x="137641" y="153382"/>
                  </a:lnTo>
                  <a:lnTo>
                    <a:pt x="147398" y="92613"/>
                  </a:lnTo>
                  <a:lnTo>
                    <a:pt x="150204" y="81363"/>
                  </a:lnTo>
                  <a:lnTo>
                    <a:pt x="153244" y="79712"/>
                  </a:lnTo>
                  <a:lnTo>
                    <a:pt x="156440" y="84461"/>
                  </a:lnTo>
                  <a:lnTo>
                    <a:pt x="174614" y="131991"/>
                  </a:lnTo>
                  <a:lnTo>
                    <a:pt x="216144" y="190180"/>
                  </a:lnTo>
                  <a:lnTo>
                    <a:pt x="229514" y="206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74321" y="2000414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1"/>
                  </a:lnTo>
                  <a:lnTo>
                    <a:pt x="17475" y="224773"/>
                  </a:lnTo>
                  <a:lnTo>
                    <a:pt x="21166" y="276129"/>
                  </a:lnTo>
                  <a:lnTo>
                    <a:pt x="29181" y="335997"/>
                  </a:lnTo>
                  <a:lnTo>
                    <a:pt x="38505" y="395067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90135" y="202147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14654" y="58617"/>
                  </a:lnTo>
                  <a:lnTo>
                    <a:pt x="19159" y="110175"/>
                  </a:lnTo>
                  <a:lnTo>
                    <a:pt x="26084" y="164316"/>
                  </a:lnTo>
                  <a:lnTo>
                    <a:pt x="30498" y="227776"/>
                  </a:lnTo>
                  <a:lnTo>
                    <a:pt x="34490" y="289185"/>
                  </a:lnTo>
                  <a:lnTo>
                    <a:pt x="41110" y="35159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41602" y="2032000"/>
              <a:ext cx="80202" cy="400083"/>
            </a:xfrm>
            <a:custGeom>
              <a:avLst/>
              <a:gdLst/>
              <a:ahLst/>
              <a:cxnLst/>
              <a:rect l="0" t="0" r="0" b="0"/>
              <a:pathLst>
                <a:path w="80202" h="400083">
                  <a:moveTo>
                    <a:pt x="69672" y="400082"/>
                  </a:moveTo>
                  <a:lnTo>
                    <a:pt x="51714" y="345038"/>
                  </a:lnTo>
                  <a:lnTo>
                    <a:pt x="34523" y="285570"/>
                  </a:lnTo>
                  <a:lnTo>
                    <a:pt x="25356" y="223465"/>
                  </a:lnTo>
                  <a:lnTo>
                    <a:pt x="13085" y="173862"/>
                  </a:lnTo>
                  <a:lnTo>
                    <a:pt x="566" y="110599"/>
                  </a:lnTo>
                  <a:lnTo>
                    <a:pt x="0" y="48016"/>
                  </a:lnTo>
                  <a:lnTo>
                    <a:pt x="2167" y="35520"/>
                  </a:lnTo>
                  <a:lnTo>
                    <a:pt x="7121" y="26019"/>
                  </a:lnTo>
                  <a:lnTo>
                    <a:pt x="21985" y="12344"/>
                  </a:lnTo>
                  <a:lnTo>
                    <a:pt x="43408" y="5486"/>
                  </a:lnTo>
                  <a:lnTo>
                    <a:pt x="802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84932" y="2284683"/>
              <a:ext cx="136872" cy="8335"/>
            </a:xfrm>
            <a:custGeom>
              <a:avLst/>
              <a:gdLst/>
              <a:ahLst/>
              <a:cxnLst/>
              <a:rect l="0" t="0" r="0" b="0"/>
              <a:pathLst>
                <a:path w="136872" h="8335">
                  <a:moveTo>
                    <a:pt x="136871" y="0"/>
                  </a:moveTo>
                  <a:lnTo>
                    <a:pt x="99393" y="8334"/>
                  </a:lnTo>
                  <a:lnTo>
                    <a:pt x="64545" y="6759"/>
                  </a:lnTo>
                  <a:lnTo>
                    <a:pt x="31992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84974" y="2210984"/>
              <a:ext cx="94757" cy="256197"/>
            </a:xfrm>
            <a:custGeom>
              <a:avLst/>
              <a:gdLst/>
              <a:ahLst/>
              <a:cxnLst/>
              <a:rect l="0" t="0" r="0" b="0"/>
              <a:pathLst>
                <a:path w="94757" h="256197">
                  <a:moveTo>
                    <a:pt x="0" y="73699"/>
                  </a:moveTo>
                  <a:lnTo>
                    <a:pt x="17958" y="137127"/>
                  </a:lnTo>
                  <a:lnTo>
                    <a:pt x="38640" y="200064"/>
                  </a:lnTo>
                  <a:lnTo>
                    <a:pt x="57325" y="256196"/>
                  </a:lnTo>
                  <a:lnTo>
                    <a:pt x="38239" y="198946"/>
                  </a:lnTo>
                  <a:lnTo>
                    <a:pt x="29342" y="138921"/>
                  </a:lnTo>
                  <a:lnTo>
                    <a:pt x="22693" y="83983"/>
                  </a:lnTo>
                  <a:lnTo>
                    <a:pt x="27131" y="45161"/>
                  </a:lnTo>
                  <a:lnTo>
                    <a:pt x="35845" y="25531"/>
                  </a:lnTo>
                  <a:lnTo>
                    <a:pt x="41444" y="17021"/>
                  </a:lnTo>
                  <a:lnTo>
                    <a:pt x="49856" y="1134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66339" y="2242524"/>
              <a:ext cx="145019" cy="196320"/>
            </a:xfrm>
            <a:custGeom>
              <a:avLst/>
              <a:gdLst/>
              <a:ahLst/>
              <a:cxnLst/>
              <a:rect l="0" t="0" r="0" b="0"/>
              <a:pathLst>
                <a:path w="145019" h="196320">
                  <a:moveTo>
                    <a:pt x="92376" y="126387"/>
                  </a:moveTo>
                  <a:lnTo>
                    <a:pt x="92376" y="67771"/>
                  </a:lnTo>
                  <a:lnTo>
                    <a:pt x="81197" y="32980"/>
                  </a:lnTo>
                  <a:lnTo>
                    <a:pt x="63067" y="6035"/>
                  </a:lnTo>
                  <a:lnTo>
                    <a:pt x="55289" y="1699"/>
                  </a:lnTo>
                  <a:lnTo>
                    <a:pt x="37289" y="0"/>
                  </a:lnTo>
                  <a:lnTo>
                    <a:pt x="29915" y="3525"/>
                  </a:lnTo>
                  <a:lnTo>
                    <a:pt x="18602" y="16800"/>
                  </a:lnTo>
                  <a:lnTo>
                    <a:pt x="5656" y="44004"/>
                  </a:lnTo>
                  <a:lnTo>
                    <a:pt x="0" y="79881"/>
                  </a:lnTo>
                  <a:lnTo>
                    <a:pt x="6495" y="133925"/>
                  </a:lnTo>
                  <a:lnTo>
                    <a:pt x="16887" y="173334"/>
                  </a:lnTo>
                  <a:lnTo>
                    <a:pt x="28019" y="192486"/>
                  </a:lnTo>
                  <a:lnTo>
                    <a:pt x="34263" y="196190"/>
                  </a:lnTo>
                  <a:lnTo>
                    <a:pt x="40766" y="196319"/>
                  </a:lnTo>
                  <a:lnTo>
                    <a:pt x="47441" y="194066"/>
                  </a:lnTo>
                  <a:lnTo>
                    <a:pt x="57977" y="182203"/>
                  </a:lnTo>
                  <a:lnTo>
                    <a:pt x="65389" y="164063"/>
                  </a:lnTo>
                  <a:lnTo>
                    <a:pt x="76127" y="106364"/>
                  </a:lnTo>
                  <a:lnTo>
                    <a:pt x="78034" y="103680"/>
                  </a:lnTo>
                  <a:lnTo>
                    <a:pt x="79305" y="106570"/>
                  </a:lnTo>
                  <a:lnTo>
                    <a:pt x="80152" y="113176"/>
                  </a:lnTo>
                  <a:lnTo>
                    <a:pt x="87333" y="126755"/>
                  </a:lnTo>
                  <a:lnTo>
                    <a:pt x="117665" y="160361"/>
                  </a:lnTo>
                  <a:lnTo>
                    <a:pt x="145018" y="179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32290" y="2258037"/>
              <a:ext cx="115939" cy="175578"/>
            </a:xfrm>
            <a:custGeom>
              <a:avLst/>
              <a:gdLst/>
              <a:ahLst/>
              <a:cxnLst/>
              <a:rect l="0" t="0" r="0" b="0"/>
              <a:pathLst>
                <a:path w="115939" h="175578">
                  <a:moveTo>
                    <a:pt x="115938" y="5589"/>
                  </a:moveTo>
                  <a:lnTo>
                    <a:pt x="99170" y="0"/>
                  </a:lnTo>
                  <a:lnTo>
                    <a:pt x="66386" y="2114"/>
                  </a:lnTo>
                  <a:lnTo>
                    <a:pt x="32626" y="15738"/>
                  </a:lnTo>
                  <a:lnTo>
                    <a:pt x="14180" y="34276"/>
                  </a:lnTo>
                  <a:lnTo>
                    <a:pt x="5985" y="45771"/>
                  </a:lnTo>
                  <a:lnTo>
                    <a:pt x="0" y="74141"/>
                  </a:lnTo>
                  <a:lnTo>
                    <a:pt x="2409" y="103907"/>
                  </a:lnTo>
                  <a:lnTo>
                    <a:pt x="16919" y="139226"/>
                  </a:lnTo>
                  <a:lnTo>
                    <a:pt x="29426" y="157010"/>
                  </a:lnTo>
                  <a:lnTo>
                    <a:pt x="45903" y="169594"/>
                  </a:lnTo>
                  <a:lnTo>
                    <a:pt x="55210" y="174587"/>
                  </a:lnTo>
                  <a:lnTo>
                    <a:pt x="63754" y="175577"/>
                  </a:lnTo>
                  <a:lnTo>
                    <a:pt x="10541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53513" y="198988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7"/>
                  </a:lnTo>
                  <a:lnTo>
                    <a:pt x="0" y="218565"/>
                  </a:lnTo>
                  <a:lnTo>
                    <a:pt x="5589" y="279609"/>
                  </a:lnTo>
                  <a:lnTo>
                    <a:pt x="9552" y="341104"/>
                  </a:lnTo>
                  <a:lnTo>
                    <a:pt x="13455" y="39328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37700" y="2168870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4" y="8333"/>
                  </a:lnTo>
                  <a:lnTo>
                    <a:pt x="145379" y="12998"/>
                  </a:lnTo>
                  <a:lnTo>
                    <a:pt x="94157" y="18669"/>
                  </a:lnTo>
                  <a:lnTo>
                    <a:pt x="35626" y="261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00911" y="227415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11440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1190" y="2263626"/>
              <a:ext cx="115378" cy="151704"/>
            </a:xfrm>
            <a:custGeom>
              <a:avLst/>
              <a:gdLst/>
              <a:ahLst/>
              <a:cxnLst/>
              <a:rect l="0" t="0" r="0" b="0"/>
              <a:pathLst>
                <a:path w="115378" h="151704">
                  <a:moveTo>
                    <a:pt x="77649" y="0"/>
                  </a:moveTo>
                  <a:lnTo>
                    <a:pt x="55292" y="0"/>
                  </a:lnTo>
                  <a:lnTo>
                    <a:pt x="46367" y="3510"/>
                  </a:lnTo>
                  <a:lnTo>
                    <a:pt x="30211" y="16768"/>
                  </a:lnTo>
                  <a:lnTo>
                    <a:pt x="13551" y="43963"/>
                  </a:lnTo>
                  <a:lnTo>
                    <a:pt x="1205" y="74248"/>
                  </a:lnTo>
                  <a:lnTo>
                    <a:pt x="0" y="95000"/>
                  </a:lnTo>
                  <a:lnTo>
                    <a:pt x="4534" y="115922"/>
                  </a:lnTo>
                  <a:lnTo>
                    <a:pt x="14348" y="136919"/>
                  </a:lnTo>
                  <a:lnTo>
                    <a:pt x="22580" y="143922"/>
                  </a:lnTo>
                  <a:lnTo>
                    <a:pt x="44205" y="151703"/>
                  </a:lnTo>
                  <a:lnTo>
                    <a:pt x="77098" y="150495"/>
                  </a:lnTo>
                  <a:lnTo>
                    <a:pt x="95342" y="139417"/>
                  </a:lnTo>
                  <a:lnTo>
                    <a:pt x="103482" y="131549"/>
                  </a:lnTo>
                  <a:lnTo>
                    <a:pt x="112527" y="110329"/>
                  </a:lnTo>
                  <a:lnTo>
                    <a:pt x="115377" y="85300"/>
                  </a:lnTo>
                  <a:lnTo>
                    <a:pt x="112745" y="58579"/>
                  </a:lnTo>
                  <a:lnTo>
                    <a:pt x="104556" y="373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32538" y="2230436"/>
              <a:ext cx="168457" cy="201647"/>
            </a:xfrm>
            <a:custGeom>
              <a:avLst/>
              <a:gdLst/>
              <a:ahLst/>
              <a:cxnLst/>
              <a:rect l="0" t="0" r="0" b="0"/>
              <a:pathLst>
                <a:path w="168457" h="201647">
                  <a:moveTo>
                    <a:pt x="0" y="43719"/>
                  </a:moveTo>
                  <a:lnTo>
                    <a:pt x="25195" y="98764"/>
                  </a:lnTo>
                  <a:lnTo>
                    <a:pt x="45245" y="158231"/>
                  </a:lnTo>
                  <a:lnTo>
                    <a:pt x="46235" y="180011"/>
                  </a:lnTo>
                  <a:lnTo>
                    <a:pt x="44862" y="190733"/>
                  </a:lnTo>
                  <a:lnTo>
                    <a:pt x="42776" y="193201"/>
                  </a:lnTo>
                  <a:lnTo>
                    <a:pt x="40216" y="190167"/>
                  </a:lnTo>
                  <a:lnTo>
                    <a:pt x="25487" y="146322"/>
                  </a:lnTo>
                  <a:lnTo>
                    <a:pt x="21932" y="95139"/>
                  </a:lnTo>
                  <a:lnTo>
                    <a:pt x="24437" y="57005"/>
                  </a:lnTo>
                  <a:lnTo>
                    <a:pt x="30748" y="35586"/>
                  </a:lnTo>
                  <a:lnTo>
                    <a:pt x="41352" y="18267"/>
                  </a:lnTo>
                  <a:lnTo>
                    <a:pt x="56983" y="5891"/>
                  </a:lnTo>
                  <a:lnTo>
                    <a:pt x="66065" y="953"/>
                  </a:lnTo>
                  <a:lnTo>
                    <a:pt x="75629" y="0"/>
                  </a:lnTo>
                  <a:lnTo>
                    <a:pt x="95614" y="5181"/>
                  </a:lnTo>
                  <a:lnTo>
                    <a:pt x="109956" y="18402"/>
                  </a:lnTo>
                  <a:lnTo>
                    <a:pt x="139826" y="74007"/>
                  </a:lnTo>
                  <a:lnTo>
                    <a:pt x="157125" y="128384"/>
                  </a:lnTo>
                  <a:lnTo>
                    <a:pt x="165099" y="167071"/>
                  </a:lnTo>
                  <a:lnTo>
                    <a:pt x="168456" y="201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40489" y="2223843"/>
              <a:ext cx="237338" cy="262854"/>
            </a:xfrm>
            <a:custGeom>
              <a:avLst/>
              <a:gdLst/>
              <a:ahLst/>
              <a:cxnLst/>
              <a:rect l="0" t="0" r="0" b="0"/>
              <a:pathLst>
                <a:path w="237338" h="262854">
                  <a:moveTo>
                    <a:pt x="139490" y="29255"/>
                  </a:moveTo>
                  <a:lnTo>
                    <a:pt x="121509" y="13614"/>
                  </a:lnTo>
                  <a:lnTo>
                    <a:pt x="104592" y="5536"/>
                  </a:lnTo>
                  <a:lnTo>
                    <a:pt x="69749" y="0"/>
                  </a:lnTo>
                  <a:lnTo>
                    <a:pt x="46493" y="4944"/>
                  </a:lnTo>
                  <a:lnTo>
                    <a:pt x="35378" y="9539"/>
                  </a:lnTo>
                  <a:lnTo>
                    <a:pt x="19908" y="24002"/>
                  </a:lnTo>
                  <a:lnTo>
                    <a:pt x="445" y="61883"/>
                  </a:lnTo>
                  <a:lnTo>
                    <a:pt x="0" y="70894"/>
                  </a:lnTo>
                  <a:lnTo>
                    <a:pt x="5745" y="87145"/>
                  </a:lnTo>
                  <a:lnTo>
                    <a:pt x="19217" y="99048"/>
                  </a:lnTo>
                  <a:lnTo>
                    <a:pt x="38072" y="107068"/>
                  </a:lnTo>
                  <a:lnTo>
                    <a:pt x="96268" y="118227"/>
                  </a:lnTo>
                  <a:lnTo>
                    <a:pt x="149873" y="137822"/>
                  </a:lnTo>
                  <a:lnTo>
                    <a:pt x="210057" y="171728"/>
                  </a:lnTo>
                  <a:lnTo>
                    <a:pt x="224666" y="189673"/>
                  </a:lnTo>
                  <a:lnTo>
                    <a:pt x="235058" y="209346"/>
                  </a:lnTo>
                  <a:lnTo>
                    <a:pt x="237337" y="229789"/>
                  </a:lnTo>
                  <a:lnTo>
                    <a:pt x="236306" y="240153"/>
                  </a:lnTo>
                  <a:lnTo>
                    <a:pt x="232110" y="248233"/>
                  </a:lnTo>
                  <a:lnTo>
                    <a:pt x="218089" y="260329"/>
                  </a:lnTo>
                  <a:lnTo>
                    <a:pt x="209437" y="262853"/>
                  </a:lnTo>
                  <a:lnTo>
                    <a:pt x="154463" y="261373"/>
                  </a:lnTo>
                  <a:lnTo>
                    <a:pt x="101081" y="249494"/>
                  </a:lnTo>
                  <a:lnTo>
                    <a:pt x="76319" y="239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01119" y="1947772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7938" y="57264"/>
                  </a:lnTo>
                  <a:lnTo>
                    <a:pt x="12724" y="109773"/>
                  </a:lnTo>
                  <a:lnTo>
                    <a:pt x="11179" y="169786"/>
                  </a:lnTo>
                  <a:lnTo>
                    <a:pt x="10818" y="212331"/>
                  </a:lnTo>
                  <a:lnTo>
                    <a:pt x="10657" y="258535"/>
                  </a:lnTo>
                  <a:lnTo>
                    <a:pt x="10586" y="303247"/>
                  </a:lnTo>
                  <a:lnTo>
                    <a:pt x="10546" y="364762"/>
                  </a:lnTo>
                  <a:lnTo>
                    <a:pt x="4943" y="42677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85306" y="2147813"/>
              <a:ext cx="189513" cy="52643"/>
            </a:xfrm>
            <a:custGeom>
              <a:avLst/>
              <a:gdLst/>
              <a:ahLst/>
              <a:cxnLst/>
              <a:rect l="0" t="0" r="0" b="0"/>
              <a:pathLst>
                <a:path w="189513" h="52643">
                  <a:moveTo>
                    <a:pt x="189512" y="0"/>
                  </a:moveTo>
                  <a:lnTo>
                    <a:pt x="130895" y="23719"/>
                  </a:lnTo>
                  <a:lnTo>
                    <a:pt x="76722" y="38437"/>
                  </a:lnTo>
                  <a:lnTo>
                    <a:pt x="27199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66954" y="2242570"/>
              <a:ext cx="140375" cy="173795"/>
            </a:xfrm>
            <a:custGeom>
              <a:avLst/>
              <a:gdLst/>
              <a:ahLst/>
              <a:cxnLst/>
              <a:rect l="0" t="0" r="0" b="0"/>
              <a:pathLst>
                <a:path w="140375" h="173795">
                  <a:moveTo>
                    <a:pt x="71036" y="10528"/>
                  </a:moveTo>
                  <a:lnTo>
                    <a:pt x="21538" y="65615"/>
                  </a:lnTo>
                  <a:lnTo>
                    <a:pt x="6327" y="95480"/>
                  </a:lnTo>
                  <a:lnTo>
                    <a:pt x="0" y="132145"/>
                  </a:lnTo>
                  <a:lnTo>
                    <a:pt x="4760" y="152708"/>
                  </a:lnTo>
                  <a:lnTo>
                    <a:pt x="9304" y="161466"/>
                  </a:lnTo>
                  <a:lnTo>
                    <a:pt x="17013" y="167306"/>
                  </a:lnTo>
                  <a:lnTo>
                    <a:pt x="38057" y="173794"/>
                  </a:lnTo>
                  <a:lnTo>
                    <a:pt x="59888" y="170438"/>
                  </a:lnTo>
                  <a:lnTo>
                    <a:pt x="81289" y="159978"/>
                  </a:lnTo>
                  <a:lnTo>
                    <a:pt x="128581" y="120286"/>
                  </a:lnTo>
                  <a:lnTo>
                    <a:pt x="137555" y="99473"/>
                  </a:lnTo>
                  <a:lnTo>
                    <a:pt x="140374" y="75796"/>
                  </a:lnTo>
                  <a:lnTo>
                    <a:pt x="137728" y="53574"/>
                  </a:lnTo>
                  <a:lnTo>
                    <a:pt x="129533" y="35119"/>
                  </a:lnTo>
                  <a:lnTo>
                    <a:pt x="124072" y="26922"/>
                  </a:lnTo>
                  <a:lnTo>
                    <a:pt x="105526" y="14695"/>
                  </a:lnTo>
                  <a:lnTo>
                    <a:pt x="710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37793" y="1950554"/>
              <a:ext cx="305052" cy="506827"/>
            </a:xfrm>
            <a:custGeom>
              <a:avLst/>
              <a:gdLst/>
              <a:ahLst/>
              <a:cxnLst/>
              <a:rect l="0" t="0" r="0" b="0"/>
              <a:pathLst>
                <a:path w="305052" h="506827">
                  <a:moveTo>
                    <a:pt x="152922" y="270959"/>
                  </a:moveTo>
                  <a:lnTo>
                    <a:pt x="108959" y="247239"/>
                  </a:lnTo>
                  <a:lnTo>
                    <a:pt x="88929" y="245989"/>
                  </a:lnTo>
                  <a:lnTo>
                    <a:pt x="69499" y="250502"/>
                  </a:lnTo>
                  <a:lnTo>
                    <a:pt x="53064" y="260307"/>
                  </a:lnTo>
                  <a:lnTo>
                    <a:pt x="30658" y="284570"/>
                  </a:lnTo>
                  <a:lnTo>
                    <a:pt x="14790" y="313986"/>
                  </a:lnTo>
                  <a:lnTo>
                    <a:pt x="3624" y="377288"/>
                  </a:lnTo>
                  <a:lnTo>
                    <a:pt x="0" y="403614"/>
                  </a:lnTo>
                  <a:lnTo>
                    <a:pt x="10154" y="459916"/>
                  </a:lnTo>
                  <a:lnTo>
                    <a:pt x="25483" y="491893"/>
                  </a:lnTo>
                  <a:lnTo>
                    <a:pt x="34038" y="498966"/>
                  </a:lnTo>
                  <a:lnTo>
                    <a:pt x="56021" y="506826"/>
                  </a:lnTo>
                  <a:lnTo>
                    <a:pt x="66095" y="506582"/>
                  </a:lnTo>
                  <a:lnTo>
                    <a:pt x="83527" y="500072"/>
                  </a:lnTo>
                  <a:lnTo>
                    <a:pt x="106494" y="477665"/>
                  </a:lnTo>
                  <a:lnTo>
                    <a:pt x="126810" y="437482"/>
                  </a:lnTo>
                  <a:lnTo>
                    <a:pt x="145700" y="377606"/>
                  </a:lnTo>
                  <a:lnTo>
                    <a:pt x="150782" y="328294"/>
                  </a:lnTo>
                  <a:lnTo>
                    <a:pt x="151971" y="286303"/>
                  </a:lnTo>
                  <a:lnTo>
                    <a:pt x="152499" y="241513"/>
                  </a:lnTo>
                  <a:lnTo>
                    <a:pt x="152734" y="198210"/>
                  </a:lnTo>
                  <a:lnTo>
                    <a:pt x="149719" y="155568"/>
                  </a:lnTo>
                  <a:lnTo>
                    <a:pt x="144564" y="98338"/>
                  </a:lnTo>
                  <a:lnTo>
                    <a:pt x="137233" y="42668"/>
                  </a:lnTo>
                  <a:lnTo>
                    <a:pt x="127866" y="3146"/>
                  </a:lnTo>
                  <a:lnTo>
                    <a:pt x="125690" y="0"/>
                  </a:lnTo>
                  <a:lnTo>
                    <a:pt x="124239" y="3752"/>
                  </a:lnTo>
                  <a:lnTo>
                    <a:pt x="123796" y="21179"/>
                  </a:lnTo>
                  <a:lnTo>
                    <a:pt x="130571" y="82478"/>
                  </a:lnTo>
                  <a:lnTo>
                    <a:pt x="131482" y="131924"/>
                  </a:lnTo>
                  <a:lnTo>
                    <a:pt x="131751" y="189209"/>
                  </a:lnTo>
                  <a:lnTo>
                    <a:pt x="131831" y="250636"/>
                  </a:lnTo>
                  <a:lnTo>
                    <a:pt x="131855" y="313290"/>
                  </a:lnTo>
                  <a:lnTo>
                    <a:pt x="131861" y="370719"/>
                  </a:lnTo>
                  <a:lnTo>
                    <a:pt x="137453" y="413601"/>
                  </a:lnTo>
                  <a:lnTo>
                    <a:pt x="141440" y="418696"/>
                  </a:lnTo>
                  <a:lnTo>
                    <a:pt x="146437" y="418583"/>
                  </a:lnTo>
                  <a:lnTo>
                    <a:pt x="206418" y="384739"/>
                  </a:lnTo>
                  <a:lnTo>
                    <a:pt x="255200" y="354457"/>
                  </a:lnTo>
                  <a:lnTo>
                    <a:pt x="291279" y="326966"/>
                  </a:lnTo>
                  <a:lnTo>
                    <a:pt x="297803" y="317656"/>
                  </a:lnTo>
                  <a:lnTo>
                    <a:pt x="305051" y="294832"/>
                  </a:lnTo>
                  <a:lnTo>
                    <a:pt x="303542" y="261265"/>
                  </a:lnTo>
                  <a:lnTo>
                    <a:pt x="292394" y="239744"/>
                  </a:lnTo>
                  <a:lnTo>
                    <a:pt x="284508" y="229092"/>
                  </a:lnTo>
                  <a:lnTo>
                    <a:pt x="274571" y="223160"/>
                  </a:lnTo>
                  <a:lnTo>
                    <a:pt x="251052" y="219689"/>
                  </a:lnTo>
                  <a:lnTo>
                    <a:pt x="231240" y="225165"/>
                  </a:lnTo>
                  <a:lnTo>
                    <a:pt x="199458" y="247745"/>
                  </a:lnTo>
                  <a:lnTo>
                    <a:pt x="183348" y="273439"/>
                  </a:lnTo>
                  <a:lnTo>
                    <a:pt x="168595" y="314732"/>
                  </a:lnTo>
                  <a:lnTo>
                    <a:pt x="166145" y="352039"/>
                  </a:lnTo>
                  <a:lnTo>
                    <a:pt x="169717" y="374844"/>
                  </a:lnTo>
                  <a:lnTo>
                    <a:pt x="181443" y="393559"/>
                  </a:lnTo>
                  <a:lnTo>
                    <a:pt x="198354" y="408506"/>
                  </a:lnTo>
                  <a:lnTo>
                    <a:pt x="217568" y="419048"/>
                  </a:lnTo>
                  <a:lnTo>
                    <a:pt x="279264" y="428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4884" y="2189927"/>
              <a:ext cx="90630" cy="171308"/>
            </a:xfrm>
            <a:custGeom>
              <a:avLst/>
              <a:gdLst/>
              <a:ahLst/>
              <a:cxnLst/>
              <a:rect l="0" t="0" r="0" b="0"/>
              <a:pathLst>
                <a:path w="90630" h="171308">
                  <a:moveTo>
                    <a:pt x="90629" y="0"/>
                  </a:moveTo>
                  <a:lnTo>
                    <a:pt x="52111" y="9575"/>
                  </a:lnTo>
                  <a:lnTo>
                    <a:pt x="34126" y="20243"/>
                  </a:lnTo>
                  <a:lnTo>
                    <a:pt x="10846" y="44992"/>
                  </a:lnTo>
                  <a:lnTo>
                    <a:pt x="2528" y="67570"/>
                  </a:lnTo>
                  <a:lnTo>
                    <a:pt x="0" y="93202"/>
                  </a:lnTo>
                  <a:lnTo>
                    <a:pt x="2776" y="120192"/>
                  </a:lnTo>
                  <a:lnTo>
                    <a:pt x="11029" y="141546"/>
                  </a:lnTo>
                  <a:lnTo>
                    <a:pt x="16505" y="150516"/>
                  </a:lnTo>
                  <a:lnTo>
                    <a:pt x="31949" y="163602"/>
                  </a:lnTo>
                  <a:lnTo>
                    <a:pt x="40980" y="168730"/>
                  </a:lnTo>
                  <a:lnTo>
                    <a:pt x="60374" y="171307"/>
                  </a:lnTo>
                  <a:lnTo>
                    <a:pt x="906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74203" y="2242570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4791"/>
                  </a:lnTo>
                  <a:lnTo>
                    <a:pt x="4522" y="93656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38155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75026" y="2240912"/>
              <a:ext cx="273742" cy="148795"/>
            </a:xfrm>
            <a:custGeom>
              <a:avLst/>
              <a:gdLst/>
              <a:ahLst/>
              <a:cxnLst/>
              <a:rect l="0" t="0" r="0" b="0"/>
              <a:pathLst>
                <a:path w="273742" h="148795">
                  <a:moveTo>
                    <a:pt x="0" y="54300"/>
                  </a:moveTo>
                  <a:lnTo>
                    <a:pt x="16788" y="116580"/>
                  </a:lnTo>
                  <a:lnTo>
                    <a:pt x="18622" y="148663"/>
                  </a:lnTo>
                  <a:lnTo>
                    <a:pt x="17094" y="148794"/>
                  </a:lnTo>
                  <a:lnTo>
                    <a:pt x="6236" y="123788"/>
                  </a:lnTo>
                  <a:lnTo>
                    <a:pt x="1848" y="89577"/>
                  </a:lnTo>
                  <a:lnTo>
                    <a:pt x="6136" y="49804"/>
                  </a:lnTo>
                  <a:lnTo>
                    <a:pt x="20405" y="13974"/>
                  </a:lnTo>
                  <a:lnTo>
                    <a:pt x="28811" y="7529"/>
                  </a:lnTo>
                  <a:lnTo>
                    <a:pt x="50629" y="3487"/>
                  </a:lnTo>
                  <a:lnTo>
                    <a:pt x="60659" y="6387"/>
                  </a:lnTo>
                  <a:lnTo>
                    <a:pt x="78042" y="18967"/>
                  </a:lnTo>
                  <a:lnTo>
                    <a:pt x="107096" y="62875"/>
                  </a:lnTo>
                  <a:lnTo>
                    <a:pt x="129165" y="117214"/>
                  </a:lnTo>
                  <a:lnTo>
                    <a:pt x="129394" y="121979"/>
                  </a:lnTo>
                  <a:lnTo>
                    <a:pt x="127206" y="122816"/>
                  </a:lnTo>
                  <a:lnTo>
                    <a:pt x="123409" y="121034"/>
                  </a:lnTo>
                  <a:lnTo>
                    <a:pt x="116070" y="109696"/>
                  </a:lnTo>
                  <a:lnTo>
                    <a:pt x="110079" y="91789"/>
                  </a:lnTo>
                  <a:lnTo>
                    <a:pt x="107875" y="55399"/>
                  </a:lnTo>
                  <a:lnTo>
                    <a:pt x="111506" y="28662"/>
                  </a:lnTo>
                  <a:lnTo>
                    <a:pt x="116451" y="18491"/>
                  </a:lnTo>
                  <a:lnTo>
                    <a:pt x="131304" y="4070"/>
                  </a:lnTo>
                  <a:lnTo>
                    <a:pt x="155843" y="0"/>
                  </a:lnTo>
                  <a:lnTo>
                    <a:pt x="182737" y="3261"/>
                  </a:lnTo>
                  <a:lnTo>
                    <a:pt x="211032" y="18250"/>
                  </a:lnTo>
                  <a:lnTo>
                    <a:pt x="226763" y="30869"/>
                  </a:lnTo>
                  <a:lnTo>
                    <a:pt x="243184" y="56716"/>
                  </a:lnTo>
                  <a:lnTo>
                    <a:pt x="266504" y="117683"/>
                  </a:lnTo>
                  <a:lnTo>
                    <a:pt x="273741" y="138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13327" y="2228128"/>
              <a:ext cx="177596" cy="182899"/>
            </a:xfrm>
            <a:custGeom>
              <a:avLst/>
              <a:gdLst/>
              <a:ahLst/>
              <a:cxnLst/>
              <a:rect l="0" t="0" r="0" b="0"/>
              <a:pathLst>
                <a:path w="177596" h="182899">
                  <a:moveTo>
                    <a:pt x="103895" y="24970"/>
                  </a:moveTo>
                  <a:lnTo>
                    <a:pt x="85915" y="9329"/>
                  </a:lnTo>
                  <a:lnTo>
                    <a:pt x="68997" y="1251"/>
                  </a:lnTo>
                  <a:lnTo>
                    <a:pt x="49781" y="0"/>
                  </a:lnTo>
                  <a:lnTo>
                    <a:pt x="39743" y="1305"/>
                  </a:lnTo>
                  <a:lnTo>
                    <a:pt x="30712" y="6853"/>
                  </a:lnTo>
                  <a:lnTo>
                    <a:pt x="14438" y="25497"/>
                  </a:lnTo>
                  <a:lnTo>
                    <a:pt x="5645" y="52501"/>
                  </a:lnTo>
                  <a:lnTo>
                    <a:pt x="0" y="111907"/>
                  </a:lnTo>
                  <a:lnTo>
                    <a:pt x="4612" y="148995"/>
                  </a:lnTo>
                  <a:lnTo>
                    <a:pt x="9630" y="157956"/>
                  </a:lnTo>
                  <a:lnTo>
                    <a:pt x="24565" y="171033"/>
                  </a:lnTo>
                  <a:lnTo>
                    <a:pt x="32291" y="172648"/>
                  </a:lnTo>
                  <a:lnTo>
                    <a:pt x="39782" y="171385"/>
                  </a:lnTo>
                  <a:lnTo>
                    <a:pt x="47115" y="168204"/>
                  </a:lnTo>
                  <a:lnTo>
                    <a:pt x="58383" y="155310"/>
                  </a:lnTo>
                  <a:lnTo>
                    <a:pt x="75148" y="112847"/>
                  </a:lnTo>
                  <a:lnTo>
                    <a:pt x="76302" y="89763"/>
                  </a:lnTo>
                  <a:lnTo>
                    <a:pt x="73099" y="40758"/>
                  </a:lnTo>
                  <a:lnTo>
                    <a:pt x="74006" y="35496"/>
                  </a:lnTo>
                  <a:lnTo>
                    <a:pt x="75781" y="35497"/>
                  </a:lnTo>
                  <a:lnTo>
                    <a:pt x="83867" y="52266"/>
                  </a:lnTo>
                  <a:lnTo>
                    <a:pt x="107105" y="109746"/>
                  </a:lnTo>
                  <a:lnTo>
                    <a:pt x="146292" y="160964"/>
                  </a:lnTo>
                  <a:lnTo>
                    <a:pt x="159004" y="173150"/>
                  </a:lnTo>
                  <a:lnTo>
                    <a:pt x="177595" y="18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22941" y="1979357"/>
              <a:ext cx="31153" cy="410613"/>
            </a:xfrm>
            <a:custGeom>
              <a:avLst/>
              <a:gdLst/>
              <a:ahLst/>
              <a:cxnLst/>
              <a:rect l="0" t="0" r="0" b="0"/>
              <a:pathLst>
                <a:path w="31153" h="41061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6"/>
                  </a:lnTo>
                  <a:lnTo>
                    <a:pt x="9145" y="196334"/>
                  </a:lnTo>
                  <a:lnTo>
                    <a:pt x="10983" y="254705"/>
                  </a:lnTo>
                  <a:lnTo>
                    <a:pt x="17247" y="314114"/>
                  </a:lnTo>
                  <a:lnTo>
                    <a:pt x="23076" y="374176"/>
                  </a:lnTo>
                  <a:lnTo>
                    <a:pt x="31152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62771" y="2194866"/>
              <a:ext cx="207764" cy="237217"/>
            </a:xfrm>
            <a:custGeom>
              <a:avLst/>
              <a:gdLst/>
              <a:ahLst/>
              <a:cxnLst/>
              <a:rect l="0" t="0" r="0" b="0"/>
              <a:pathLst>
                <a:path w="207764" h="237217">
                  <a:moveTo>
                    <a:pt x="112421" y="5589"/>
                  </a:moveTo>
                  <a:lnTo>
                    <a:pt x="95653" y="0"/>
                  </a:lnTo>
                  <a:lnTo>
                    <a:pt x="62869" y="2114"/>
                  </a:lnTo>
                  <a:lnTo>
                    <a:pt x="29109" y="15738"/>
                  </a:lnTo>
                  <a:lnTo>
                    <a:pt x="13782" y="31157"/>
                  </a:lnTo>
                  <a:lnTo>
                    <a:pt x="4240" y="50878"/>
                  </a:lnTo>
                  <a:lnTo>
                    <a:pt x="0" y="75241"/>
                  </a:lnTo>
                  <a:lnTo>
                    <a:pt x="3548" y="83609"/>
                  </a:lnTo>
                  <a:lnTo>
                    <a:pt x="10593" y="89188"/>
                  </a:lnTo>
                  <a:lnTo>
                    <a:pt x="61403" y="106112"/>
                  </a:lnTo>
                  <a:lnTo>
                    <a:pt x="121545" y="115837"/>
                  </a:lnTo>
                  <a:lnTo>
                    <a:pt x="163616" y="129879"/>
                  </a:lnTo>
                  <a:lnTo>
                    <a:pt x="203015" y="160661"/>
                  </a:lnTo>
                  <a:lnTo>
                    <a:pt x="206741" y="168632"/>
                  </a:lnTo>
                  <a:lnTo>
                    <a:pt x="207763" y="186847"/>
                  </a:lnTo>
                  <a:lnTo>
                    <a:pt x="201198" y="203522"/>
                  </a:lnTo>
                  <a:lnTo>
                    <a:pt x="196172" y="211244"/>
                  </a:lnTo>
                  <a:lnTo>
                    <a:pt x="181230" y="222943"/>
                  </a:lnTo>
                  <a:lnTo>
                    <a:pt x="164060" y="230873"/>
                  </a:lnTo>
                  <a:lnTo>
                    <a:pt x="133478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266678" y="2829410"/>
            <a:ext cx="660245" cy="421183"/>
            <a:chOff x="2266678" y="2829410"/>
            <a:chExt cx="660245" cy="421183"/>
          </a:xfrm>
        </p:grpSpPr>
        <p:sp>
          <p:nvSpPr>
            <p:cNvPr id="91" name="Freeform 90"/>
            <p:cNvSpPr/>
            <p:nvPr/>
          </p:nvSpPr>
          <p:spPr>
            <a:xfrm>
              <a:off x="2266678" y="2888507"/>
              <a:ext cx="403651" cy="362086"/>
            </a:xfrm>
            <a:custGeom>
              <a:avLst/>
              <a:gdLst/>
              <a:ahLst/>
              <a:cxnLst/>
              <a:rect l="0" t="0" r="0" b="0"/>
              <a:pathLst>
                <a:path w="403651" h="362086">
                  <a:moveTo>
                    <a:pt x="291747" y="38415"/>
                  </a:moveTo>
                  <a:lnTo>
                    <a:pt x="256849" y="9107"/>
                  </a:lnTo>
                  <a:lnTo>
                    <a:pt x="234512" y="1992"/>
                  </a:lnTo>
                  <a:lnTo>
                    <a:pt x="210157" y="0"/>
                  </a:lnTo>
                  <a:lnTo>
                    <a:pt x="155223" y="11288"/>
                  </a:lnTo>
                  <a:lnTo>
                    <a:pt x="100800" y="46134"/>
                  </a:lnTo>
                  <a:lnTo>
                    <a:pt x="62176" y="82054"/>
                  </a:lnTo>
                  <a:lnTo>
                    <a:pt x="18369" y="143834"/>
                  </a:lnTo>
                  <a:lnTo>
                    <a:pt x="7249" y="164816"/>
                  </a:lnTo>
                  <a:lnTo>
                    <a:pt x="0" y="201949"/>
                  </a:lnTo>
                  <a:lnTo>
                    <a:pt x="3442" y="236998"/>
                  </a:lnTo>
                  <a:lnTo>
                    <a:pt x="17460" y="269610"/>
                  </a:lnTo>
                  <a:lnTo>
                    <a:pt x="36431" y="295910"/>
                  </a:lnTo>
                  <a:lnTo>
                    <a:pt x="73378" y="325758"/>
                  </a:lnTo>
                  <a:lnTo>
                    <a:pt x="132561" y="355642"/>
                  </a:lnTo>
                  <a:lnTo>
                    <a:pt x="176210" y="362085"/>
                  </a:lnTo>
                  <a:lnTo>
                    <a:pt x="233786" y="355857"/>
                  </a:lnTo>
                  <a:lnTo>
                    <a:pt x="291046" y="339979"/>
                  </a:lnTo>
                  <a:lnTo>
                    <a:pt x="333722" y="309333"/>
                  </a:lnTo>
                  <a:lnTo>
                    <a:pt x="363065" y="279734"/>
                  </a:lnTo>
                  <a:lnTo>
                    <a:pt x="394364" y="222228"/>
                  </a:lnTo>
                  <a:lnTo>
                    <a:pt x="403650" y="181655"/>
                  </a:lnTo>
                  <a:lnTo>
                    <a:pt x="400812" y="145587"/>
                  </a:lnTo>
                  <a:lnTo>
                    <a:pt x="382957" y="88186"/>
                  </a:lnTo>
                  <a:lnTo>
                    <a:pt x="369719" y="64045"/>
                  </a:lnTo>
                  <a:lnTo>
                    <a:pt x="342535" y="38470"/>
                  </a:lnTo>
                  <a:lnTo>
                    <a:pt x="322508" y="27521"/>
                  </a:lnTo>
                  <a:lnTo>
                    <a:pt x="260161" y="17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62936" y="2829410"/>
              <a:ext cx="163987" cy="362570"/>
            </a:xfrm>
            <a:custGeom>
              <a:avLst/>
              <a:gdLst/>
              <a:ahLst/>
              <a:cxnLst/>
              <a:rect l="0" t="0" r="0" b="0"/>
              <a:pathLst>
                <a:path w="163987" h="362570">
                  <a:moveTo>
                    <a:pt x="16587" y="97512"/>
                  </a:moveTo>
                  <a:lnTo>
                    <a:pt x="13467" y="140204"/>
                  </a:lnTo>
                  <a:lnTo>
                    <a:pt x="7034" y="200750"/>
                  </a:lnTo>
                  <a:lnTo>
                    <a:pt x="6251" y="258848"/>
                  </a:lnTo>
                  <a:lnTo>
                    <a:pt x="6097" y="320713"/>
                  </a:lnTo>
                  <a:lnTo>
                    <a:pt x="0" y="362569"/>
                  </a:lnTo>
                  <a:lnTo>
                    <a:pt x="850" y="361954"/>
                  </a:lnTo>
                  <a:lnTo>
                    <a:pt x="2586" y="358035"/>
                  </a:lnTo>
                  <a:lnTo>
                    <a:pt x="5601" y="297084"/>
                  </a:lnTo>
                  <a:lnTo>
                    <a:pt x="5968" y="241308"/>
                  </a:lnTo>
                  <a:lnTo>
                    <a:pt x="4871" y="177995"/>
                  </a:lnTo>
                  <a:lnTo>
                    <a:pt x="841" y="116096"/>
                  </a:lnTo>
                  <a:lnTo>
                    <a:pt x="10617" y="53480"/>
                  </a:lnTo>
                  <a:lnTo>
                    <a:pt x="25996" y="21424"/>
                  </a:lnTo>
                  <a:lnTo>
                    <a:pt x="41826" y="7933"/>
                  </a:lnTo>
                  <a:lnTo>
                    <a:pt x="50960" y="2698"/>
                  </a:lnTo>
                  <a:lnTo>
                    <a:pt x="70468" y="0"/>
                  </a:lnTo>
                  <a:lnTo>
                    <a:pt x="89667" y="3870"/>
                  </a:lnTo>
                  <a:lnTo>
                    <a:pt x="133936" y="31903"/>
                  </a:lnTo>
                  <a:lnTo>
                    <a:pt x="147901" y="48465"/>
                  </a:lnTo>
                  <a:lnTo>
                    <a:pt x="153263" y="57795"/>
                  </a:lnTo>
                  <a:lnTo>
                    <a:pt x="156100" y="77520"/>
                  </a:lnTo>
                  <a:lnTo>
                    <a:pt x="152292" y="97985"/>
                  </a:lnTo>
                  <a:lnTo>
                    <a:pt x="136994" y="128068"/>
                  </a:lnTo>
                  <a:lnTo>
                    <a:pt x="116474" y="152319"/>
                  </a:lnTo>
                  <a:lnTo>
                    <a:pt x="88687" y="173152"/>
                  </a:lnTo>
                  <a:lnTo>
                    <a:pt x="68519" y="182992"/>
                  </a:lnTo>
                  <a:lnTo>
                    <a:pt x="62906" y="189594"/>
                  </a:lnTo>
                  <a:lnTo>
                    <a:pt x="60335" y="197505"/>
                  </a:lnTo>
                  <a:lnTo>
                    <a:pt x="59790" y="206288"/>
                  </a:lnTo>
                  <a:lnTo>
                    <a:pt x="65424" y="222286"/>
                  </a:lnTo>
                  <a:lnTo>
                    <a:pt x="108227" y="272895"/>
                  </a:lnTo>
                  <a:lnTo>
                    <a:pt x="163986" y="318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48092" y="3582612"/>
            <a:ext cx="1978748" cy="581244"/>
            <a:chOff x="548092" y="3582612"/>
            <a:chExt cx="1978748" cy="581244"/>
          </a:xfrm>
        </p:grpSpPr>
        <p:sp>
          <p:nvSpPr>
            <p:cNvPr id="94" name="Freeform 93"/>
            <p:cNvSpPr/>
            <p:nvPr/>
          </p:nvSpPr>
          <p:spPr>
            <a:xfrm>
              <a:off x="548092" y="3582612"/>
              <a:ext cx="283660" cy="514714"/>
            </a:xfrm>
            <a:custGeom>
              <a:avLst/>
              <a:gdLst/>
              <a:ahLst/>
              <a:cxnLst/>
              <a:rect l="0" t="0" r="0" b="0"/>
              <a:pathLst>
                <a:path w="283660" h="514714">
                  <a:moveTo>
                    <a:pt x="41503" y="60248"/>
                  </a:moveTo>
                  <a:lnTo>
                    <a:pt x="24715" y="115292"/>
                  </a:lnTo>
                  <a:lnTo>
                    <a:pt x="19372" y="150907"/>
                  </a:lnTo>
                  <a:lnTo>
                    <a:pt x="9830" y="169171"/>
                  </a:lnTo>
                  <a:lnTo>
                    <a:pt x="6350" y="170298"/>
                  </a:lnTo>
                  <a:lnTo>
                    <a:pt x="4030" y="166370"/>
                  </a:lnTo>
                  <a:lnTo>
                    <a:pt x="0" y="113737"/>
                  </a:lnTo>
                  <a:lnTo>
                    <a:pt x="2630" y="62841"/>
                  </a:lnTo>
                  <a:lnTo>
                    <a:pt x="9018" y="41514"/>
                  </a:lnTo>
                  <a:lnTo>
                    <a:pt x="19657" y="24236"/>
                  </a:lnTo>
                  <a:lnTo>
                    <a:pt x="35303" y="11877"/>
                  </a:lnTo>
                  <a:lnTo>
                    <a:pt x="55125" y="3655"/>
                  </a:lnTo>
                  <a:lnTo>
                    <a:pt x="79533" y="0"/>
                  </a:lnTo>
                  <a:lnTo>
                    <a:pt x="102859" y="4615"/>
                  </a:lnTo>
                  <a:lnTo>
                    <a:pt x="123755" y="15635"/>
                  </a:lnTo>
                  <a:lnTo>
                    <a:pt x="169203" y="66894"/>
                  </a:lnTo>
                  <a:lnTo>
                    <a:pt x="200652" y="126595"/>
                  </a:lnTo>
                  <a:lnTo>
                    <a:pt x="219343" y="180848"/>
                  </a:lnTo>
                  <a:lnTo>
                    <a:pt x="227557" y="233241"/>
                  </a:lnTo>
                  <a:lnTo>
                    <a:pt x="229992" y="293219"/>
                  </a:lnTo>
                  <a:lnTo>
                    <a:pt x="224474" y="352324"/>
                  </a:lnTo>
                  <a:lnTo>
                    <a:pt x="211140" y="403762"/>
                  </a:lnTo>
                  <a:lnTo>
                    <a:pt x="196155" y="457475"/>
                  </a:lnTo>
                  <a:lnTo>
                    <a:pt x="174284" y="491070"/>
                  </a:lnTo>
                  <a:lnTo>
                    <a:pt x="152379" y="506358"/>
                  </a:lnTo>
                  <a:lnTo>
                    <a:pt x="128216" y="514713"/>
                  </a:lnTo>
                  <a:lnTo>
                    <a:pt x="105779" y="514526"/>
                  </a:lnTo>
                  <a:lnTo>
                    <a:pt x="87228" y="507425"/>
                  </a:lnTo>
                  <a:lnTo>
                    <a:pt x="79005" y="502255"/>
                  </a:lnTo>
                  <a:lnTo>
                    <a:pt x="66750" y="487153"/>
                  </a:lnTo>
                  <a:lnTo>
                    <a:pt x="61844" y="478212"/>
                  </a:lnTo>
                  <a:lnTo>
                    <a:pt x="54939" y="437683"/>
                  </a:lnTo>
                  <a:lnTo>
                    <a:pt x="59563" y="411660"/>
                  </a:lnTo>
                  <a:lnTo>
                    <a:pt x="81596" y="366359"/>
                  </a:lnTo>
                  <a:lnTo>
                    <a:pt x="97927" y="351105"/>
                  </a:lnTo>
                  <a:lnTo>
                    <a:pt x="107195" y="345400"/>
                  </a:lnTo>
                  <a:lnTo>
                    <a:pt x="133091" y="342180"/>
                  </a:lnTo>
                  <a:lnTo>
                    <a:pt x="160588" y="345818"/>
                  </a:lnTo>
                  <a:lnTo>
                    <a:pt x="189222" y="361020"/>
                  </a:lnTo>
                  <a:lnTo>
                    <a:pt x="234246" y="402055"/>
                  </a:lnTo>
                  <a:lnTo>
                    <a:pt x="262547" y="434002"/>
                  </a:lnTo>
                  <a:lnTo>
                    <a:pt x="283659" y="449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79150" y="3990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65517" y="3583978"/>
              <a:ext cx="271603" cy="441361"/>
            </a:xfrm>
            <a:custGeom>
              <a:avLst/>
              <a:gdLst/>
              <a:ahLst/>
              <a:cxnLst/>
              <a:rect l="0" t="0" r="0" b="0"/>
              <a:pathLst>
                <a:path w="271603" h="441361">
                  <a:moveTo>
                    <a:pt x="250545" y="122053"/>
                  </a:moveTo>
                  <a:lnTo>
                    <a:pt x="240969" y="98006"/>
                  </a:lnTo>
                  <a:lnTo>
                    <a:pt x="197547" y="40050"/>
                  </a:lnTo>
                  <a:lnTo>
                    <a:pt x="164167" y="10188"/>
                  </a:lnTo>
                  <a:lnTo>
                    <a:pt x="141185" y="2145"/>
                  </a:lnTo>
                  <a:lnTo>
                    <a:pt x="128505" y="0"/>
                  </a:lnTo>
                  <a:lnTo>
                    <a:pt x="105058" y="3856"/>
                  </a:lnTo>
                  <a:lnTo>
                    <a:pt x="84108" y="14539"/>
                  </a:lnTo>
                  <a:lnTo>
                    <a:pt x="44212" y="59975"/>
                  </a:lnTo>
                  <a:lnTo>
                    <a:pt x="23958" y="102381"/>
                  </a:lnTo>
                  <a:lnTo>
                    <a:pt x="8692" y="154605"/>
                  </a:lnTo>
                  <a:lnTo>
                    <a:pt x="0" y="215571"/>
                  </a:lnTo>
                  <a:lnTo>
                    <a:pt x="623" y="275532"/>
                  </a:lnTo>
                  <a:lnTo>
                    <a:pt x="20850" y="332437"/>
                  </a:lnTo>
                  <a:lnTo>
                    <a:pt x="47375" y="383149"/>
                  </a:lnTo>
                  <a:lnTo>
                    <a:pt x="64321" y="399142"/>
                  </a:lnTo>
                  <a:lnTo>
                    <a:pt x="125859" y="439534"/>
                  </a:lnTo>
                  <a:lnTo>
                    <a:pt x="145996" y="441360"/>
                  </a:lnTo>
                  <a:lnTo>
                    <a:pt x="193108" y="433001"/>
                  </a:lnTo>
                  <a:lnTo>
                    <a:pt x="251587" y="398564"/>
                  </a:lnTo>
                  <a:lnTo>
                    <a:pt x="271602" y="385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79233" y="3590217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6" y="171672"/>
                  </a:lnTo>
                  <a:lnTo>
                    <a:pt x="39018" y="222051"/>
                  </a:lnTo>
                  <a:lnTo>
                    <a:pt x="44316" y="270904"/>
                  </a:lnTo>
                  <a:lnTo>
                    <a:pt x="51546" y="334199"/>
                  </a:lnTo>
                  <a:lnTo>
                    <a:pt x="52155" y="327127"/>
                  </a:lnTo>
                  <a:lnTo>
                    <a:pt x="46480" y="277224"/>
                  </a:lnTo>
                  <a:lnTo>
                    <a:pt x="54198" y="224213"/>
                  </a:lnTo>
                  <a:lnTo>
                    <a:pt x="57189" y="212647"/>
                  </a:lnTo>
                  <a:lnTo>
                    <a:pt x="62692" y="203765"/>
                  </a:lnTo>
                  <a:lnTo>
                    <a:pt x="78166" y="190778"/>
                  </a:lnTo>
                  <a:lnTo>
                    <a:pt x="99861" y="187346"/>
                  </a:lnTo>
                  <a:lnTo>
                    <a:pt x="122761" y="190890"/>
                  </a:lnTo>
                  <a:lnTo>
                    <a:pt x="148808" y="206039"/>
                  </a:lnTo>
                  <a:lnTo>
                    <a:pt x="164013" y="218695"/>
                  </a:lnTo>
                  <a:lnTo>
                    <a:pt x="180137" y="250152"/>
                  </a:lnTo>
                  <a:lnTo>
                    <a:pt x="199731" y="304993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655846" y="3786924"/>
              <a:ext cx="218227" cy="184712"/>
            </a:xfrm>
            <a:custGeom>
              <a:avLst/>
              <a:gdLst/>
              <a:ahLst/>
              <a:cxnLst/>
              <a:rect l="0" t="0" r="0" b="0"/>
              <a:pathLst>
                <a:path w="218227" h="184712">
                  <a:moveTo>
                    <a:pt x="155055" y="55977"/>
                  </a:moveTo>
                  <a:lnTo>
                    <a:pt x="145480" y="31931"/>
                  </a:lnTo>
                  <a:lnTo>
                    <a:pt x="134812" y="17604"/>
                  </a:lnTo>
                  <a:lnTo>
                    <a:pt x="110063" y="1973"/>
                  </a:lnTo>
                  <a:lnTo>
                    <a:pt x="90605" y="0"/>
                  </a:lnTo>
                  <a:lnTo>
                    <a:pt x="70259" y="4192"/>
                  </a:lnTo>
                  <a:lnTo>
                    <a:pt x="40243" y="19706"/>
                  </a:lnTo>
                  <a:lnTo>
                    <a:pt x="23699" y="32448"/>
                  </a:lnTo>
                  <a:lnTo>
                    <a:pt x="6820" y="58364"/>
                  </a:lnTo>
                  <a:lnTo>
                    <a:pt x="0" y="93859"/>
                  </a:lnTo>
                  <a:lnTo>
                    <a:pt x="3568" y="128423"/>
                  </a:lnTo>
                  <a:lnTo>
                    <a:pt x="17623" y="160891"/>
                  </a:lnTo>
                  <a:lnTo>
                    <a:pt x="33143" y="175915"/>
                  </a:lnTo>
                  <a:lnTo>
                    <a:pt x="42195" y="181559"/>
                  </a:lnTo>
                  <a:lnTo>
                    <a:pt x="61611" y="184711"/>
                  </a:lnTo>
                  <a:lnTo>
                    <a:pt x="71702" y="183914"/>
                  </a:lnTo>
                  <a:lnTo>
                    <a:pt x="89153" y="176789"/>
                  </a:lnTo>
                  <a:lnTo>
                    <a:pt x="97083" y="171613"/>
                  </a:lnTo>
                  <a:lnTo>
                    <a:pt x="109012" y="153385"/>
                  </a:lnTo>
                  <a:lnTo>
                    <a:pt x="128801" y="97270"/>
                  </a:lnTo>
                  <a:lnTo>
                    <a:pt x="132458" y="67562"/>
                  </a:lnTo>
                  <a:lnTo>
                    <a:pt x="135882" y="81897"/>
                  </a:lnTo>
                  <a:lnTo>
                    <a:pt x="163246" y="115817"/>
                  </a:lnTo>
                  <a:lnTo>
                    <a:pt x="189068" y="131159"/>
                  </a:lnTo>
                  <a:lnTo>
                    <a:pt x="218226" y="14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26905" y="3759101"/>
              <a:ext cx="147210" cy="180192"/>
            </a:xfrm>
            <a:custGeom>
              <a:avLst/>
              <a:gdLst/>
              <a:ahLst/>
              <a:cxnLst/>
              <a:rect l="0" t="0" r="0" b="0"/>
              <a:pathLst>
                <a:path w="147210" h="180192">
                  <a:moveTo>
                    <a:pt x="10338" y="73272"/>
                  </a:moveTo>
                  <a:lnTo>
                    <a:pt x="13457" y="122202"/>
                  </a:lnTo>
                  <a:lnTo>
                    <a:pt x="24787" y="180191"/>
                  </a:lnTo>
                  <a:lnTo>
                    <a:pt x="22310" y="179646"/>
                  </a:lnTo>
                  <a:lnTo>
                    <a:pt x="18320" y="175774"/>
                  </a:lnTo>
                  <a:lnTo>
                    <a:pt x="7114" y="153555"/>
                  </a:lnTo>
                  <a:lnTo>
                    <a:pt x="771" y="92885"/>
                  </a:lnTo>
                  <a:lnTo>
                    <a:pt x="0" y="37892"/>
                  </a:lnTo>
                  <a:lnTo>
                    <a:pt x="6133" y="16213"/>
                  </a:lnTo>
                  <a:lnTo>
                    <a:pt x="11044" y="7157"/>
                  </a:lnTo>
                  <a:lnTo>
                    <a:pt x="17828" y="2289"/>
                  </a:lnTo>
                  <a:lnTo>
                    <a:pt x="25860" y="214"/>
                  </a:lnTo>
                  <a:lnTo>
                    <a:pt x="34724" y="0"/>
                  </a:lnTo>
                  <a:lnTo>
                    <a:pt x="63967" y="10877"/>
                  </a:lnTo>
                  <a:lnTo>
                    <a:pt x="89269" y="34507"/>
                  </a:lnTo>
                  <a:lnTo>
                    <a:pt x="122797" y="84241"/>
                  </a:lnTo>
                  <a:lnTo>
                    <a:pt x="142087" y="142567"/>
                  </a:lnTo>
                  <a:lnTo>
                    <a:pt x="147209" y="178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05699" y="3745689"/>
              <a:ext cx="184519" cy="418167"/>
            </a:xfrm>
            <a:custGeom>
              <a:avLst/>
              <a:gdLst/>
              <a:ahLst/>
              <a:cxnLst/>
              <a:rect l="0" t="0" r="0" b="0"/>
              <a:pathLst>
                <a:path w="184519" h="418167">
                  <a:moveTo>
                    <a:pt x="157927" y="107741"/>
                  </a:moveTo>
                  <a:lnTo>
                    <a:pt x="138799" y="44313"/>
                  </a:lnTo>
                  <a:lnTo>
                    <a:pt x="127589" y="23399"/>
                  </a:lnTo>
                  <a:lnTo>
                    <a:pt x="111688" y="8644"/>
                  </a:lnTo>
                  <a:lnTo>
                    <a:pt x="102535" y="3072"/>
                  </a:lnTo>
                  <a:lnTo>
                    <a:pt x="83006" y="0"/>
                  </a:lnTo>
                  <a:lnTo>
                    <a:pt x="41873" y="7560"/>
                  </a:lnTo>
                  <a:lnTo>
                    <a:pt x="24069" y="19932"/>
                  </a:lnTo>
                  <a:lnTo>
                    <a:pt x="16046" y="28145"/>
                  </a:lnTo>
                  <a:lnTo>
                    <a:pt x="7132" y="52868"/>
                  </a:lnTo>
                  <a:lnTo>
                    <a:pt x="4340" y="81013"/>
                  </a:lnTo>
                  <a:lnTo>
                    <a:pt x="6998" y="105220"/>
                  </a:lnTo>
                  <a:lnTo>
                    <a:pt x="15198" y="124558"/>
                  </a:lnTo>
                  <a:lnTo>
                    <a:pt x="39527" y="156036"/>
                  </a:lnTo>
                  <a:lnTo>
                    <a:pt x="59292" y="164300"/>
                  </a:lnTo>
                  <a:lnTo>
                    <a:pt x="82504" y="166803"/>
                  </a:lnTo>
                  <a:lnTo>
                    <a:pt x="104519" y="164016"/>
                  </a:lnTo>
                  <a:lnTo>
                    <a:pt x="122882" y="152639"/>
                  </a:lnTo>
                  <a:lnTo>
                    <a:pt x="137672" y="135884"/>
                  </a:lnTo>
                  <a:lnTo>
                    <a:pt x="148145" y="116739"/>
                  </a:lnTo>
                  <a:lnTo>
                    <a:pt x="152576" y="114910"/>
                  </a:lnTo>
                  <a:lnTo>
                    <a:pt x="156699" y="118369"/>
                  </a:lnTo>
                  <a:lnTo>
                    <a:pt x="171723" y="157543"/>
                  </a:lnTo>
                  <a:lnTo>
                    <a:pt x="177550" y="210342"/>
                  </a:lnTo>
                  <a:lnTo>
                    <a:pt x="178701" y="268951"/>
                  </a:lnTo>
                  <a:lnTo>
                    <a:pt x="184518" y="330917"/>
                  </a:lnTo>
                  <a:lnTo>
                    <a:pt x="182444" y="374038"/>
                  </a:lnTo>
                  <a:lnTo>
                    <a:pt x="174283" y="396111"/>
                  </a:lnTo>
                  <a:lnTo>
                    <a:pt x="168831" y="405273"/>
                  </a:lnTo>
                  <a:lnTo>
                    <a:pt x="159347" y="411380"/>
                  </a:lnTo>
                  <a:lnTo>
                    <a:pt x="133212" y="418166"/>
                  </a:lnTo>
                  <a:lnTo>
                    <a:pt x="71485" y="414548"/>
                  </a:lnTo>
                  <a:lnTo>
                    <a:pt x="34049" y="413506"/>
                  </a:lnTo>
                  <a:lnTo>
                    <a:pt x="0" y="413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03168" y="3698830"/>
              <a:ext cx="223672" cy="236145"/>
            </a:xfrm>
            <a:custGeom>
              <a:avLst/>
              <a:gdLst/>
              <a:ahLst/>
              <a:cxnLst/>
              <a:rect l="0" t="0" r="0" b="0"/>
              <a:pathLst>
                <a:path w="223672" h="236145">
                  <a:moveTo>
                    <a:pt x="44686" y="80900"/>
                  </a:moveTo>
                  <a:lnTo>
                    <a:pt x="55865" y="92079"/>
                  </a:lnTo>
                  <a:lnTo>
                    <a:pt x="90763" y="104620"/>
                  </a:lnTo>
                  <a:lnTo>
                    <a:pt x="115468" y="105870"/>
                  </a:lnTo>
                  <a:lnTo>
                    <a:pt x="136976" y="101357"/>
                  </a:lnTo>
                  <a:lnTo>
                    <a:pt x="162239" y="85661"/>
                  </a:lnTo>
                  <a:lnTo>
                    <a:pt x="177261" y="72878"/>
                  </a:lnTo>
                  <a:lnTo>
                    <a:pt x="181032" y="63853"/>
                  </a:lnTo>
                  <a:lnTo>
                    <a:pt x="182104" y="41349"/>
                  </a:lnTo>
                  <a:lnTo>
                    <a:pt x="175561" y="21988"/>
                  </a:lnTo>
                  <a:lnTo>
                    <a:pt x="170541" y="13549"/>
                  </a:lnTo>
                  <a:lnTo>
                    <a:pt x="162514" y="7923"/>
                  </a:lnTo>
                  <a:lnTo>
                    <a:pt x="128861" y="6"/>
                  </a:lnTo>
                  <a:lnTo>
                    <a:pt x="89254" y="0"/>
                  </a:lnTo>
                  <a:lnTo>
                    <a:pt x="50223" y="13776"/>
                  </a:lnTo>
                  <a:lnTo>
                    <a:pt x="31159" y="26111"/>
                  </a:lnTo>
                  <a:lnTo>
                    <a:pt x="18007" y="42511"/>
                  </a:lnTo>
                  <a:lnTo>
                    <a:pt x="32" y="87225"/>
                  </a:lnTo>
                  <a:lnTo>
                    <a:pt x="0" y="127358"/>
                  </a:lnTo>
                  <a:lnTo>
                    <a:pt x="7668" y="148732"/>
                  </a:lnTo>
                  <a:lnTo>
                    <a:pt x="31655" y="181516"/>
                  </a:lnTo>
                  <a:lnTo>
                    <a:pt x="67329" y="209353"/>
                  </a:lnTo>
                  <a:lnTo>
                    <a:pt x="124184" y="231162"/>
                  </a:lnTo>
                  <a:lnTo>
                    <a:pt x="177330" y="236144"/>
                  </a:lnTo>
                  <a:lnTo>
                    <a:pt x="223671" y="228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760905" y="3442818"/>
            <a:ext cx="4747621" cy="491788"/>
            <a:chOff x="2760905" y="3442818"/>
            <a:chExt cx="4747621" cy="491788"/>
          </a:xfrm>
        </p:grpSpPr>
        <p:sp>
          <p:nvSpPr>
            <p:cNvPr id="103" name="Freeform 102"/>
            <p:cNvSpPr/>
            <p:nvPr/>
          </p:nvSpPr>
          <p:spPr>
            <a:xfrm>
              <a:off x="2760905" y="3712756"/>
              <a:ext cx="229189" cy="177335"/>
            </a:xfrm>
            <a:custGeom>
              <a:avLst/>
              <a:gdLst/>
              <a:ahLst/>
              <a:cxnLst/>
              <a:rect l="0" t="0" r="0" b="0"/>
              <a:pathLst>
                <a:path w="229189" h="177335">
                  <a:moveTo>
                    <a:pt x="155488" y="109088"/>
                  </a:moveTo>
                  <a:lnTo>
                    <a:pt x="155488" y="86731"/>
                  </a:lnTo>
                  <a:lnTo>
                    <a:pt x="149249" y="69516"/>
                  </a:lnTo>
                  <a:lnTo>
                    <a:pt x="126180" y="33811"/>
                  </a:lnTo>
                  <a:lnTo>
                    <a:pt x="109707" y="19870"/>
                  </a:lnTo>
                  <a:lnTo>
                    <a:pt x="70536" y="1388"/>
                  </a:lnTo>
                  <a:lnTo>
                    <a:pt x="49881" y="0"/>
                  </a:lnTo>
                  <a:lnTo>
                    <a:pt x="39460" y="1268"/>
                  </a:lnTo>
                  <a:lnTo>
                    <a:pt x="31343" y="5622"/>
                  </a:lnTo>
                  <a:lnTo>
                    <a:pt x="19204" y="19820"/>
                  </a:lnTo>
                  <a:lnTo>
                    <a:pt x="5794" y="47543"/>
                  </a:lnTo>
                  <a:lnTo>
                    <a:pt x="0" y="89163"/>
                  </a:lnTo>
                  <a:lnTo>
                    <a:pt x="3873" y="132950"/>
                  </a:lnTo>
                  <a:lnTo>
                    <a:pt x="12455" y="155178"/>
                  </a:lnTo>
                  <a:lnTo>
                    <a:pt x="18018" y="164381"/>
                  </a:lnTo>
                  <a:lnTo>
                    <a:pt x="26407" y="170517"/>
                  </a:lnTo>
                  <a:lnTo>
                    <a:pt x="48206" y="177334"/>
                  </a:lnTo>
                  <a:lnTo>
                    <a:pt x="70373" y="174124"/>
                  </a:lnTo>
                  <a:lnTo>
                    <a:pt x="81197" y="169993"/>
                  </a:lnTo>
                  <a:lnTo>
                    <a:pt x="96344" y="156045"/>
                  </a:lnTo>
                  <a:lnTo>
                    <a:pt x="115600" y="118493"/>
                  </a:lnTo>
                  <a:lnTo>
                    <a:pt x="117093" y="94941"/>
                  </a:lnTo>
                  <a:lnTo>
                    <a:pt x="116197" y="77064"/>
                  </a:lnTo>
                  <a:lnTo>
                    <a:pt x="117596" y="77210"/>
                  </a:lnTo>
                  <a:lnTo>
                    <a:pt x="133835" y="97072"/>
                  </a:lnTo>
                  <a:lnTo>
                    <a:pt x="167979" y="122356"/>
                  </a:lnTo>
                  <a:lnTo>
                    <a:pt x="229188" y="151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42735" y="3558632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590" y="62093"/>
                  </a:lnTo>
                  <a:lnTo>
                    <a:pt x="16789" y="113477"/>
                  </a:lnTo>
                  <a:lnTo>
                    <a:pt x="23334" y="168688"/>
                  </a:lnTo>
                  <a:lnTo>
                    <a:pt x="35545" y="22465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79606" y="3527046"/>
              <a:ext cx="73700" cy="284271"/>
            </a:xfrm>
            <a:custGeom>
              <a:avLst/>
              <a:gdLst/>
              <a:ahLst/>
              <a:cxnLst/>
              <a:rect l="0" t="0" r="0" b="0"/>
              <a:pathLst>
                <a:path w="73700" h="284271">
                  <a:moveTo>
                    <a:pt x="0" y="0"/>
                  </a:moveTo>
                  <a:lnTo>
                    <a:pt x="8333" y="37479"/>
                  </a:lnTo>
                  <a:lnTo>
                    <a:pt x="18645" y="95316"/>
                  </a:lnTo>
                  <a:lnTo>
                    <a:pt x="35239" y="156384"/>
                  </a:lnTo>
                  <a:lnTo>
                    <a:pt x="49542" y="213486"/>
                  </a:lnTo>
                  <a:lnTo>
                    <a:pt x="57619" y="261709"/>
                  </a:lnTo>
                  <a:lnTo>
                    <a:pt x="63823" y="274242"/>
                  </a:lnTo>
                  <a:lnTo>
                    <a:pt x="7369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81543" y="3491073"/>
              <a:ext cx="338038" cy="437866"/>
            </a:xfrm>
            <a:custGeom>
              <a:avLst/>
              <a:gdLst/>
              <a:ahLst/>
              <a:cxnLst/>
              <a:rect l="0" t="0" r="0" b="0"/>
              <a:pathLst>
                <a:path w="338038" h="437866">
                  <a:moveTo>
                    <a:pt x="156073" y="299186"/>
                  </a:moveTo>
                  <a:lnTo>
                    <a:pt x="146498" y="267904"/>
                  </a:lnTo>
                  <a:lnTo>
                    <a:pt x="135830" y="251747"/>
                  </a:lnTo>
                  <a:lnTo>
                    <a:pt x="120170" y="239888"/>
                  </a:lnTo>
                  <a:lnTo>
                    <a:pt x="100342" y="231887"/>
                  </a:lnTo>
                  <a:lnTo>
                    <a:pt x="75932" y="228331"/>
                  </a:lnTo>
                  <a:lnTo>
                    <a:pt x="55724" y="232989"/>
                  </a:lnTo>
                  <a:lnTo>
                    <a:pt x="23687" y="255044"/>
                  </a:lnTo>
                  <a:lnTo>
                    <a:pt x="7533" y="280647"/>
                  </a:lnTo>
                  <a:lnTo>
                    <a:pt x="0" y="330315"/>
                  </a:lnTo>
                  <a:lnTo>
                    <a:pt x="1035" y="374830"/>
                  </a:lnTo>
                  <a:lnTo>
                    <a:pt x="9568" y="395586"/>
                  </a:lnTo>
                  <a:lnTo>
                    <a:pt x="27527" y="420426"/>
                  </a:lnTo>
                  <a:lnTo>
                    <a:pt x="53254" y="437014"/>
                  </a:lnTo>
                  <a:lnTo>
                    <a:pt x="62961" y="437865"/>
                  </a:lnTo>
                  <a:lnTo>
                    <a:pt x="83105" y="432570"/>
                  </a:lnTo>
                  <a:lnTo>
                    <a:pt x="108586" y="416436"/>
                  </a:lnTo>
                  <a:lnTo>
                    <a:pt x="120540" y="397310"/>
                  </a:lnTo>
                  <a:lnTo>
                    <a:pt x="137746" y="346904"/>
                  </a:lnTo>
                  <a:lnTo>
                    <a:pt x="151240" y="290717"/>
                  </a:lnTo>
                  <a:lnTo>
                    <a:pt x="154641" y="240394"/>
                  </a:lnTo>
                  <a:lnTo>
                    <a:pt x="155649" y="182720"/>
                  </a:lnTo>
                  <a:lnTo>
                    <a:pt x="154778" y="130407"/>
                  </a:lnTo>
                  <a:lnTo>
                    <a:pt x="144596" y="76984"/>
                  </a:lnTo>
                  <a:lnTo>
                    <a:pt x="126702" y="17327"/>
                  </a:lnTo>
                  <a:lnTo>
                    <a:pt x="115334" y="0"/>
                  </a:lnTo>
                  <a:lnTo>
                    <a:pt x="111366" y="293"/>
                  </a:lnTo>
                  <a:lnTo>
                    <a:pt x="108721" y="6337"/>
                  </a:lnTo>
                  <a:lnTo>
                    <a:pt x="104476" y="58065"/>
                  </a:lnTo>
                  <a:lnTo>
                    <a:pt x="104807" y="116203"/>
                  </a:lnTo>
                  <a:lnTo>
                    <a:pt x="114924" y="169627"/>
                  </a:lnTo>
                  <a:lnTo>
                    <a:pt x="131634" y="232298"/>
                  </a:lnTo>
                  <a:lnTo>
                    <a:pt x="149071" y="288168"/>
                  </a:lnTo>
                  <a:lnTo>
                    <a:pt x="162320" y="303258"/>
                  </a:lnTo>
                  <a:lnTo>
                    <a:pt x="170766" y="308919"/>
                  </a:lnTo>
                  <a:lnTo>
                    <a:pt x="178737" y="310354"/>
                  </a:lnTo>
                  <a:lnTo>
                    <a:pt x="186390" y="308971"/>
                  </a:lnTo>
                  <a:lnTo>
                    <a:pt x="241114" y="288592"/>
                  </a:lnTo>
                  <a:lnTo>
                    <a:pt x="282576" y="269017"/>
                  </a:lnTo>
                  <a:lnTo>
                    <a:pt x="308459" y="249433"/>
                  </a:lnTo>
                  <a:lnTo>
                    <a:pt x="325357" y="223223"/>
                  </a:lnTo>
                  <a:lnTo>
                    <a:pt x="337773" y="193230"/>
                  </a:lnTo>
                  <a:lnTo>
                    <a:pt x="338037" y="184095"/>
                  </a:lnTo>
                  <a:lnTo>
                    <a:pt x="332092" y="167705"/>
                  </a:lnTo>
                  <a:lnTo>
                    <a:pt x="318532" y="155742"/>
                  </a:lnTo>
                  <a:lnTo>
                    <a:pt x="310002" y="150914"/>
                  </a:lnTo>
                  <a:lnTo>
                    <a:pt x="300807" y="150035"/>
                  </a:lnTo>
                  <a:lnTo>
                    <a:pt x="281231" y="155298"/>
                  </a:lnTo>
                  <a:lnTo>
                    <a:pt x="241237" y="177740"/>
                  </a:lnTo>
                  <a:lnTo>
                    <a:pt x="224730" y="191008"/>
                  </a:lnTo>
                  <a:lnTo>
                    <a:pt x="207871" y="217220"/>
                  </a:lnTo>
                  <a:lnTo>
                    <a:pt x="195467" y="247213"/>
                  </a:lnTo>
                  <a:lnTo>
                    <a:pt x="194249" y="267898"/>
                  </a:lnTo>
                  <a:lnTo>
                    <a:pt x="198777" y="288790"/>
                  </a:lnTo>
                  <a:lnTo>
                    <a:pt x="214479" y="319112"/>
                  </a:lnTo>
                  <a:lnTo>
                    <a:pt x="227265" y="335728"/>
                  </a:lnTo>
                  <a:lnTo>
                    <a:pt x="246986" y="347792"/>
                  </a:lnTo>
                  <a:lnTo>
                    <a:pt x="303472" y="362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52133" y="3700441"/>
              <a:ext cx="122396" cy="156683"/>
            </a:xfrm>
            <a:custGeom>
              <a:avLst/>
              <a:gdLst/>
              <a:ahLst/>
              <a:cxnLst/>
              <a:rect l="0" t="0" r="0" b="0"/>
              <a:pathLst>
                <a:path w="122396" h="156683">
                  <a:moveTo>
                    <a:pt x="90810" y="5590"/>
                  </a:moveTo>
                  <a:lnTo>
                    <a:pt x="74042" y="0"/>
                  </a:lnTo>
                  <a:lnTo>
                    <a:pt x="66763" y="694"/>
                  </a:lnTo>
                  <a:lnTo>
                    <a:pt x="52436" y="7703"/>
                  </a:lnTo>
                  <a:lnTo>
                    <a:pt x="24175" y="32437"/>
                  </a:lnTo>
                  <a:lnTo>
                    <a:pt x="10111" y="50277"/>
                  </a:lnTo>
                  <a:lnTo>
                    <a:pt x="2301" y="73024"/>
                  </a:lnTo>
                  <a:lnTo>
                    <a:pt x="0" y="97562"/>
                  </a:lnTo>
                  <a:lnTo>
                    <a:pt x="2877" y="120166"/>
                  </a:lnTo>
                  <a:lnTo>
                    <a:pt x="7621" y="128767"/>
                  </a:lnTo>
                  <a:lnTo>
                    <a:pt x="22251" y="141444"/>
                  </a:lnTo>
                  <a:lnTo>
                    <a:pt x="50219" y="155157"/>
                  </a:lnTo>
                  <a:lnTo>
                    <a:pt x="70429" y="156682"/>
                  </a:lnTo>
                  <a:lnTo>
                    <a:pt x="89941" y="152291"/>
                  </a:lnTo>
                  <a:lnTo>
                    <a:pt x="122395" y="131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27171" y="3706031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5589" y="62092"/>
                  </a:lnTo>
                  <a:lnTo>
                    <a:pt x="21330" y="115671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16642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11399" y="3686740"/>
              <a:ext cx="263213" cy="167936"/>
            </a:xfrm>
            <a:custGeom>
              <a:avLst/>
              <a:gdLst/>
              <a:ahLst/>
              <a:cxnLst/>
              <a:rect l="0" t="0" r="0" b="0"/>
              <a:pathLst>
                <a:path w="263213" h="167936">
                  <a:moveTo>
                    <a:pt x="0" y="82462"/>
                  </a:moveTo>
                  <a:lnTo>
                    <a:pt x="17958" y="145890"/>
                  </a:lnTo>
                  <a:lnTo>
                    <a:pt x="24749" y="166804"/>
                  </a:lnTo>
                  <a:lnTo>
                    <a:pt x="25858" y="167935"/>
                  </a:lnTo>
                  <a:lnTo>
                    <a:pt x="20462" y="106305"/>
                  </a:lnTo>
                  <a:lnTo>
                    <a:pt x="15161" y="71589"/>
                  </a:lnTo>
                  <a:lnTo>
                    <a:pt x="25638" y="10335"/>
                  </a:lnTo>
                  <a:lnTo>
                    <a:pt x="31130" y="3961"/>
                  </a:lnTo>
                  <a:lnTo>
                    <a:pt x="38301" y="882"/>
                  </a:lnTo>
                  <a:lnTo>
                    <a:pt x="46591" y="0"/>
                  </a:lnTo>
                  <a:lnTo>
                    <a:pt x="54457" y="2920"/>
                  </a:lnTo>
                  <a:lnTo>
                    <a:pt x="69436" y="15525"/>
                  </a:lnTo>
                  <a:lnTo>
                    <a:pt x="91024" y="47940"/>
                  </a:lnTo>
                  <a:lnTo>
                    <a:pt x="103638" y="92627"/>
                  </a:lnTo>
                  <a:lnTo>
                    <a:pt x="106526" y="92748"/>
                  </a:lnTo>
                  <a:lnTo>
                    <a:pt x="109622" y="89319"/>
                  </a:lnTo>
                  <a:lnTo>
                    <a:pt x="135513" y="35625"/>
                  </a:lnTo>
                  <a:lnTo>
                    <a:pt x="151475" y="23431"/>
                  </a:lnTo>
                  <a:lnTo>
                    <a:pt x="160644" y="18541"/>
                  </a:lnTo>
                  <a:lnTo>
                    <a:pt x="170267" y="17621"/>
                  </a:lnTo>
                  <a:lnTo>
                    <a:pt x="190318" y="22838"/>
                  </a:lnTo>
                  <a:lnTo>
                    <a:pt x="207808" y="36075"/>
                  </a:lnTo>
                  <a:lnTo>
                    <a:pt x="244131" y="77220"/>
                  </a:lnTo>
                  <a:lnTo>
                    <a:pt x="259096" y="120074"/>
                  </a:lnTo>
                  <a:lnTo>
                    <a:pt x="263212" y="145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00369" y="3671110"/>
              <a:ext cx="205870" cy="142433"/>
            </a:xfrm>
            <a:custGeom>
              <a:avLst/>
              <a:gdLst/>
              <a:ahLst/>
              <a:cxnLst/>
              <a:rect l="0" t="0" r="0" b="0"/>
              <a:pathLst>
                <a:path w="205870" h="142433">
                  <a:moveTo>
                    <a:pt x="111113" y="55978"/>
                  </a:moveTo>
                  <a:lnTo>
                    <a:pt x="101537" y="31931"/>
                  </a:lnTo>
                  <a:lnTo>
                    <a:pt x="90869" y="17604"/>
                  </a:lnTo>
                  <a:lnTo>
                    <a:pt x="66120" y="1974"/>
                  </a:lnTo>
                  <a:lnTo>
                    <a:pt x="46662" y="0"/>
                  </a:lnTo>
                  <a:lnTo>
                    <a:pt x="27486" y="4193"/>
                  </a:lnTo>
                  <a:lnTo>
                    <a:pt x="11164" y="13855"/>
                  </a:lnTo>
                  <a:lnTo>
                    <a:pt x="5876" y="22047"/>
                  </a:lnTo>
                  <a:lnTo>
                    <a:pt x="0" y="43627"/>
                  </a:lnTo>
                  <a:lnTo>
                    <a:pt x="2281" y="82084"/>
                  </a:lnTo>
                  <a:lnTo>
                    <a:pt x="15955" y="117525"/>
                  </a:lnTo>
                  <a:lnTo>
                    <a:pt x="31386" y="133245"/>
                  </a:lnTo>
                  <a:lnTo>
                    <a:pt x="40414" y="139075"/>
                  </a:lnTo>
                  <a:lnTo>
                    <a:pt x="59804" y="142432"/>
                  </a:lnTo>
                  <a:lnTo>
                    <a:pt x="69888" y="141690"/>
                  </a:lnTo>
                  <a:lnTo>
                    <a:pt x="87331" y="134626"/>
                  </a:lnTo>
                  <a:lnTo>
                    <a:pt x="95259" y="129467"/>
                  </a:lnTo>
                  <a:lnTo>
                    <a:pt x="107186" y="111256"/>
                  </a:lnTo>
                  <a:lnTo>
                    <a:pt x="124375" y="67027"/>
                  </a:lnTo>
                  <a:lnTo>
                    <a:pt x="125585" y="45681"/>
                  </a:lnTo>
                  <a:lnTo>
                    <a:pt x="124271" y="35075"/>
                  </a:lnTo>
                  <a:lnTo>
                    <a:pt x="124564" y="32684"/>
                  </a:lnTo>
                  <a:lnTo>
                    <a:pt x="154527" y="88562"/>
                  </a:lnTo>
                  <a:lnTo>
                    <a:pt x="161113" y="98758"/>
                  </a:lnTo>
                  <a:lnTo>
                    <a:pt x="169013" y="105555"/>
                  </a:lnTo>
                  <a:lnTo>
                    <a:pt x="205869" y="119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37823" y="3442818"/>
              <a:ext cx="42116" cy="368499"/>
            </a:xfrm>
            <a:custGeom>
              <a:avLst/>
              <a:gdLst/>
              <a:ahLst/>
              <a:cxnLst/>
              <a:rect l="0" t="0" r="0" b="0"/>
              <a:pathLst>
                <a:path w="42116" h="368499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0723" y="164138"/>
                  </a:lnTo>
                  <a:lnTo>
                    <a:pt x="17475" y="220599"/>
                  </a:lnTo>
                  <a:lnTo>
                    <a:pt x="23469" y="282785"/>
                  </a:lnTo>
                  <a:lnTo>
                    <a:pt x="35572" y="340129"/>
                  </a:lnTo>
                  <a:lnTo>
                    <a:pt x="4211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875105" y="3642860"/>
              <a:ext cx="193537" cy="223440"/>
            </a:xfrm>
            <a:custGeom>
              <a:avLst/>
              <a:gdLst/>
              <a:ahLst/>
              <a:cxnLst/>
              <a:rect l="0" t="0" r="0" b="0"/>
              <a:pathLst>
                <a:path w="193537" h="223440">
                  <a:moveTo>
                    <a:pt x="104874" y="0"/>
                  </a:moveTo>
                  <a:lnTo>
                    <a:pt x="82517" y="0"/>
                  </a:lnTo>
                  <a:lnTo>
                    <a:pt x="51846" y="11178"/>
                  </a:lnTo>
                  <a:lnTo>
                    <a:pt x="20532" y="29308"/>
                  </a:lnTo>
                  <a:lnTo>
                    <a:pt x="5777" y="45781"/>
                  </a:lnTo>
                  <a:lnTo>
                    <a:pt x="205" y="55087"/>
                  </a:lnTo>
                  <a:lnTo>
                    <a:pt x="0" y="62461"/>
                  </a:lnTo>
                  <a:lnTo>
                    <a:pt x="3372" y="68547"/>
                  </a:lnTo>
                  <a:lnTo>
                    <a:pt x="16478" y="78428"/>
                  </a:lnTo>
                  <a:lnTo>
                    <a:pt x="69187" y="97964"/>
                  </a:lnTo>
                  <a:lnTo>
                    <a:pt x="127894" y="106178"/>
                  </a:lnTo>
                  <a:lnTo>
                    <a:pt x="179063" y="134403"/>
                  </a:lnTo>
                  <a:lnTo>
                    <a:pt x="185919" y="143414"/>
                  </a:lnTo>
                  <a:lnTo>
                    <a:pt x="193536" y="165905"/>
                  </a:lnTo>
                  <a:lnTo>
                    <a:pt x="190683" y="188379"/>
                  </a:lnTo>
                  <a:lnTo>
                    <a:pt x="186646" y="199285"/>
                  </a:lnTo>
                  <a:lnTo>
                    <a:pt x="172803" y="214523"/>
                  </a:lnTo>
                  <a:lnTo>
                    <a:pt x="164198" y="220224"/>
                  </a:lnTo>
                  <a:lnTo>
                    <a:pt x="145278" y="223439"/>
                  </a:lnTo>
                  <a:lnTo>
                    <a:pt x="118015" y="218672"/>
                  </a:lnTo>
                  <a:lnTo>
                    <a:pt x="9434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74818" y="3453347"/>
              <a:ext cx="9879" cy="389555"/>
            </a:xfrm>
            <a:custGeom>
              <a:avLst/>
              <a:gdLst/>
              <a:ahLst/>
              <a:cxnLst/>
              <a:rect l="0" t="0" r="0" b="0"/>
              <a:pathLst>
                <a:path w="9879" h="389555">
                  <a:moveTo>
                    <a:pt x="0" y="0"/>
                  </a:moveTo>
                  <a:lnTo>
                    <a:pt x="3120" y="54144"/>
                  </a:lnTo>
                  <a:lnTo>
                    <a:pt x="8334" y="101440"/>
                  </a:lnTo>
                  <a:lnTo>
                    <a:pt x="9878" y="159908"/>
                  </a:lnTo>
                  <a:lnTo>
                    <a:pt x="7217" y="218566"/>
                  </a:lnTo>
                  <a:lnTo>
                    <a:pt x="2139" y="272991"/>
                  </a:lnTo>
                  <a:lnTo>
                    <a:pt x="634" y="323041"/>
                  </a:lnTo>
                  <a:lnTo>
                    <a:pt x="188" y="36126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59005" y="3600746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8809" y="17958"/>
                  </a:lnTo>
                  <a:lnTo>
                    <a:pt x="141648" y="35149"/>
                  </a:lnTo>
                  <a:lnTo>
                    <a:pt x="87295" y="49144"/>
                  </a:lnTo>
                  <a:lnTo>
                    <a:pt x="34617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34034" y="3716559"/>
              <a:ext cx="143928" cy="161028"/>
            </a:xfrm>
            <a:custGeom>
              <a:avLst/>
              <a:gdLst/>
              <a:ahLst/>
              <a:cxnLst/>
              <a:rect l="0" t="0" r="0" b="0"/>
              <a:pathLst>
                <a:path w="143928" h="161028">
                  <a:moveTo>
                    <a:pt x="98712" y="10529"/>
                  </a:moveTo>
                  <a:lnTo>
                    <a:pt x="81944" y="4940"/>
                  </a:lnTo>
                  <a:lnTo>
                    <a:pt x="64354" y="8434"/>
                  </a:lnTo>
                  <a:lnTo>
                    <a:pt x="37839" y="23556"/>
                  </a:lnTo>
                  <a:lnTo>
                    <a:pt x="23694" y="37376"/>
                  </a:lnTo>
                  <a:lnTo>
                    <a:pt x="1197" y="84991"/>
                  </a:lnTo>
                  <a:lnTo>
                    <a:pt x="0" y="105624"/>
                  </a:lnTo>
                  <a:lnTo>
                    <a:pt x="4537" y="125323"/>
                  </a:lnTo>
                  <a:lnTo>
                    <a:pt x="14352" y="141877"/>
                  </a:lnTo>
                  <a:lnTo>
                    <a:pt x="29633" y="153913"/>
                  </a:lnTo>
                  <a:lnTo>
                    <a:pt x="38621" y="158761"/>
                  </a:lnTo>
                  <a:lnTo>
                    <a:pt x="57967" y="161027"/>
                  </a:lnTo>
                  <a:lnTo>
                    <a:pt x="78263" y="156966"/>
                  </a:lnTo>
                  <a:lnTo>
                    <a:pt x="98983" y="147362"/>
                  </a:lnTo>
                  <a:lnTo>
                    <a:pt x="124788" y="123212"/>
                  </a:lnTo>
                  <a:lnTo>
                    <a:pt x="141663" y="93829"/>
                  </a:lnTo>
                  <a:lnTo>
                    <a:pt x="143927" y="73287"/>
                  </a:lnTo>
                  <a:lnTo>
                    <a:pt x="139865" y="52459"/>
                  </a:lnTo>
                  <a:lnTo>
                    <a:pt x="130260" y="31504"/>
                  </a:lnTo>
                  <a:lnTo>
                    <a:pt x="115073" y="16732"/>
                  </a:lnTo>
                  <a:lnTo>
                    <a:pt x="881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93265" y="3545092"/>
              <a:ext cx="113264" cy="329396"/>
            </a:xfrm>
            <a:custGeom>
              <a:avLst/>
              <a:gdLst/>
              <a:ahLst/>
              <a:cxnLst/>
              <a:rect l="0" t="0" r="0" b="0"/>
              <a:pathLst>
                <a:path w="113264" h="329396">
                  <a:moveTo>
                    <a:pt x="60621" y="329395"/>
                  </a:moveTo>
                  <a:lnTo>
                    <a:pt x="49442" y="318216"/>
                  </a:lnTo>
                  <a:lnTo>
                    <a:pt x="43954" y="297130"/>
                  </a:lnTo>
                  <a:lnTo>
                    <a:pt x="34841" y="241523"/>
                  </a:lnTo>
                  <a:lnTo>
                    <a:pt x="18347" y="179783"/>
                  </a:lnTo>
                  <a:lnTo>
                    <a:pt x="4437" y="125407"/>
                  </a:lnTo>
                  <a:lnTo>
                    <a:pt x="0" y="70775"/>
                  </a:lnTo>
                  <a:lnTo>
                    <a:pt x="3653" y="47167"/>
                  </a:lnTo>
                  <a:lnTo>
                    <a:pt x="15414" y="28095"/>
                  </a:lnTo>
                  <a:lnTo>
                    <a:pt x="32340" y="12990"/>
                  </a:lnTo>
                  <a:lnTo>
                    <a:pt x="51561" y="2377"/>
                  </a:lnTo>
                  <a:lnTo>
                    <a:pt x="71802" y="0"/>
                  </a:lnTo>
                  <a:lnTo>
                    <a:pt x="113263" y="3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17015" y="3706464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2"/>
                  </a:lnTo>
                  <a:lnTo>
                    <a:pt x="5849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06528" y="3674445"/>
              <a:ext cx="105286" cy="182603"/>
            </a:xfrm>
            <a:custGeom>
              <a:avLst/>
              <a:gdLst/>
              <a:ahLst/>
              <a:cxnLst/>
              <a:rect l="0" t="0" r="0" b="0"/>
              <a:pathLst>
                <a:path w="105286" h="182603">
                  <a:moveTo>
                    <a:pt x="0" y="73700"/>
                  </a:moveTo>
                  <a:lnTo>
                    <a:pt x="17959" y="127575"/>
                  </a:lnTo>
                  <a:lnTo>
                    <a:pt x="35150" y="179147"/>
                  </a:lnTo>
                  <a:lnTo>
                    <a:pt x="35132" y="182602"/>
                  </a:lnTo>
                  <a:lnTo>
                    <a:pt x="32780" y="181397"/>
                  </a:lnTo>
                  <a:lnTo>
                    <a:pt x="25098" y="170698"/>
                  </a:lnTo>
                  <a:lnTo>
                    <a:pt x="7089" y="125251"/>
                  </a:lnTo>
                  <a:lnTo>
                    <a:pt x="2101" y="88844"/>
                  </a:lnTo>
                  <a:lnTo>
                    <a:pt x="11729" y="32194"/>
                  </a:lnTo>
                  <a:lnTo>
                    <a:pt x="14839" y="21463"/>
                  </a:lnTo>
                  <a:lnTo>
                    <a:pt x="22761" y="14308"/>
                  </a:lnTo>
                  <a:lnTo>
                    <a:pt x="47161" y="63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66325" y="3716795"/>
              <a:ext cx="145531" cy="179043"/>
            </a:xfrm>
            <a:custGeom>
              <a:avLst/>
              <a:gdLst/>
              <a:ahLst/>
              <a:cxnLst/>
              <a:rect l="0" t="0" r="0" b="0"/>
              <a:pathLst>
                <a:path w="145531" h="179043">
                  <a:moveTo>
                    <a:pt x="92887" y="94521"/>
                  </a:moveTo>
                  <a:lnTo>
                    <a:pt x="87298" y="35904"/>
                  </a:lnTo>
                  <a:lnTo>
                    <a:pt x="78315" y="15436"/>
                  </a:lnTo>
                  <a:lnTo>
                    <a:pt x="72644" y="6703"/>
                  </a:lnTo>
                  <a:lnTo>
                    <a:pt x="65354" y="2050"/>
                  </a:lnTo>
                  <a:lnTo>
                    <a:pt x="47895" y="0"/>
                  </a:lnTo>
                  <a:lnTo>
                    <a:pt x="31556" y="6108"/>
                  </a:lnTo>
                  <a:lnTo>
                    <a:pt x="23924" y="11013"/>
                  </a:lnTo>
                  <a:lnTo>
                    <a:pt x="12325" y="25821"/>
                  </a:lnTo>
                  <a:lnTo>
                    <a:pt x="7593" y="34682"/>
                  </a:lnTo>
                  <a:lnTo>
                    <a:pt x="0" y="89763"/>
                  </a:lnTo>
                  <a:lnTo>
                    <a:pt x="1620" y="143797"/>
                  </a:lnTo>
                  <a:lnTo>
                    <a:pt x="3967" y="155448"/>
                  </a:lnTo>
                  <a:lnTo>
                    <a:pt x="9040" y="164385"/>
                  </a:lnTo>
                  <a:lnTo>
                    <a:pt x="24036" y="177434"/>
                  </a:lnTo>
                  <a:lnTo>
                    <a:pt x="31779" y="179042"/>
                  </a:lnTo>
                  <a:lnTo>
                    <a:pt x="39280" y="177775"/>
                  </a:lnTo>
                  <a:lnTo>
                    <a:pt x="46621" y="174589"/>
                  </a:lnTo>
                  <a:lnTo>
                    <a:pt x="68130" y="153340"/>
                  </a:lnTo>
                  <a:lnTo>
                    <a:pt x="76035" y="131581"/>
                  </a:lnTo>
                  <a:lnTo>
                    <a:pt x="78143" y="119227"/>
                  </a:lnTo>
                  <a:lnTo>
                    <a:pt x="81887" y="113332"/>
                  </a:lnTo>
                  <a:lnTo>
                    <a:pt x="86724" y="111741"/>
                  </a:lnTo>
                  <a:lnTo>
                    <a:pt x="92288" y="113020"/>
                  </a:lnTo>
                  <a:lnTo>
                    <a:pt x="97167" y="117382"/>
                  </a:lnTo>
                  <a:lnTo>
                    <a:pt x="111963" y="137949"/>
                  </a:lnTo>
                  <a:lnTo>
                    <a:pt x="145530" y="157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39558" y="3716559"/>
              <a:ext cx="140754" cy="155057"/>
            </a:xfrm>
            <a:custGeom>
              <a:avLst/>
              <a:gdLst/>
              <a:ahLst/>
              <a:cxnLst/>
              <a:rect l="0" t="0" r="0" b="0"/>
              <a:pathLst>
                <a:path w="140754" h="155057">
                  <a:moveTo>
                    <a:pt x="119695" y="0"/>
                  </a:moveTo>
                  <a:lnTo>
                    <a:pt x="61079" y="5589"/>
                  </a:lnTo>
                  <a:lnTo>
                    <a:pt x="40611" y="14572"/>
                  </a:lnTo>
                  <a:lnTo>
                    <a:pt x="31877" y="20244"/>
                  </a:lnTo>
                  <a:lnTo>
                    <a:pt x="19054" y="35904"/>
                  </a:lnTo>
                  <a:lnTo>
                    <a:pt x="1290" y="74553"/>
                  </a:lnTo>
                  <a:lnTo>
                    <a:pt x="0" y="95136"/>
                  </a:lnTo>
                  <a:lnTo>
                    <a:pt x="4497" y="114812"/>
                  </a:lnTo>
                  <a:lnTo>
                    <a:pt x="14294" y="131357"/>
                  </a:lnTo>
                  <a:lnTo>
                    <a:pt x="29567" y="143389"/>
                  </a:lnTo>
                  <a:lnTo>
                    <a:pt x="49223" y="151466"/>
                  </a:lnTo>
                  <a:lnTo>
                    <a:pt x="73556" y="155056"/>
                  </a:lnTo>
                  <a:lnTo>
                    <a:pt x="96850" y="150412"/>
                  </a:lnTo>
                  <a:lnTo>
                    <a:pt x="14075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55474" y="3484932"/>
              <a:ext cx="30122" cy="389556"/>
            </a:xfrm>
            <a:custGeom>
              <a:avLst/>
              <a:gdLst/>
              <a:ahLst/>
              <a:cxnLst/>
              <a:rect l="0" t="0" r="0" b="0"/>
              <a:pathLst>
                <a:path w="30122" h="389556">
                  <a:moveTo>
                    <a:pt x="9064" y="0"/>
                  </a:moveTo>
                  <a:lnTo>
                    <a:pt x="0" y="58617"/>
                  </a:lnTo>
                  <a:lnTo>
                    <a:pt x="4559" y="104586"/>
                  </a:lnTo>
                  <a:lnTo>
                    <a:pt x="7729" y="160840"/>
                  </a:lnTo>
                  <a:lnTo>
                    <a:pt x="8668" y="221962"/>
                  </a:lnTo>
                  <a:lnTo>
                    <a:pt x="14536" y="278936"/>
                  </a:lnTo>
                  <a:lnTo>
                    <a:pt x="25829" y="341015"/>
                  </a:lnTo>
                  <a:lnTo>
                    <a:pt x="3012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48725" y="3622237"/>
              <a:ext cx="210571" cy="20624"/>
            </a:xfrm>
            <a:custGeom>
              <a:avLst/>
              <a:gdLst/>
              <a:ahLst/>
              <a:cxnLst/>
              <a:rect l="0" t="0" r="0" b="0"/>
              <a:pathLst>
                <a:path w="210571" h="20624">
                  <a:moveTo>
                    <a:pt x="210570" y="10094"/>
                  </a:moveTo>
                  <a:lnTo>
                    <a:pt x="156426" y="1761"/>
                  </a:lnTo>
                  <a:lnTo>
                    <a:pt x="95889" y="0"/>
                  </a:lnTo>
                  <a:lnTo>
                    <a:pt x="33121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11938" y="3748145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32995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898996" y="3732027"/>
              <a:ext cx="129645" cy="172501"/>
            </a:xfrm>
            <a:custGeom>
              <a:avLst/>
              <a:gdLst/>
              <a:ahLst/>
              <a:cxnLst/>
              <a:rect l="0" t="0" r="0" b="0"/>
              <a:pathLst>
                <a:path w="129645" h="172501">
                  <a:moveTo>
                    <a:pt x="91926" y="5589"/>
                  </a:moveTo>
                  <a:lnTo>
                    <a:pt x="75158" y="0"/>
                  </a:lnTo>
                  <a:lnTo>
                    <a:pt x="57568" y="376"/>
                  </a:lnTo>
                  <a:lnTo>
                    <a:pt x="47963" y="2114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90924"/>
                  </a:lnTo>
                  <a:lnTo>
                    <a:pt x="4667" y="117215"/>
                  </a:lnTo>
                  <a:lnTo>
                    <a:pt x="26726" y="162689"/>
                  </a:lnTo>
                  <a:lnTo>
                    <a:pt x="35592" y="168815"/>
                  </a:lnTo>
                  <a:lnTo>
                    <a:pt x="57920" y="172500"/>
                  </a:lnTo>
                  <a:lnTo>
                    <a:pt x="80322" y="167119"/>
                  </a:lnTo>
                  <a:lnTo>
                    <a:pt x="100806" y="155759"/>
                  </a:lnTo>
                  <a:lnTo>
                    <a:pt x="117709" y="139012"/>
                  </a:lnTo>
                  <a:lnTo>
                    <a:pt x="126782" y="116751"/>
                  </a:lnTo>
                  <a:lnTo>
                    <a:pt x="129644" y="92429"/>
                  </a:lnTo>
                  <a:lnTo>
                    <a:pt x="127017" y="69921"/>
                  </a:lnTo>
                  <a:lnTo>
                    <a:pt x="118830" y="51339"/>
                  </a:lnTo>
                  <a:lnTo>
                    <a:pt x="107393" y="36451"/>
                  </a:lnTo>
                  <a:lnTo>
                    <a:pt x="81398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43565" y="3704488"/>
              <a:ext cx="178985" cy="154423"/>
            </a:xfrm>
            <a:custGeom>
              <a:avLst/>
              <a:gdLst/>
              <a:ahLst/>
              <a:cxnLst/>
              <a:rect l="0" t="0" r="0" b="0"/>
              <a:pathLst>
                <a:path w="178985" h="154423">
                  <a:moveTo>
                    <a:pt x="0" y="12071"/>
                  </a:moveTo>
                  <a:lnTo>
                    <a:pt x="17958" y="65946"/>
                  </a:lnTo>
                  <a:lnTo>
                    <a:pt x="38640" y="127993"/>
                  </a:lnTo>
                  <a:lnTo>
                    <a:pt x="45639" y="148990"/>
                  </a:lnTo>
                  <a:lnTo>
                    <a:pt x="45634" y="153653"/>
                  </a:lnTo>
                  <a:lnTo>
                    <a:pt x="43290" y="154422"/>
                  </a:lnTo>
                  <a:lnTo>
                    <a:pt x="39388" y="152595"/>
                  </a:lnTo>
                  <a:lnTo>
                    <a:pt x="35053" y="138087"/>
                  </a:lnTo>
                  <a:lnTo>
                    <a:pt x="32270" y="85057"/>
                  </a:lnTo>
                  <a:lnTo>
                    <a:pt x="37377" y="46565"/>
                  </a:lnTo>
                  <a:lnTo>
                    <a:pt x="51888" y="18522"/>
                  </a:lnTo>
                  <a:lnTo>
                    <a:pt x="67514" y="5969"/>
                  </a:lnTo>
                  <a:lnTo>
                    <a:pt x="76595" y="984"/>
                  </a:lnTo>
                  <a:lnTo>
                    <a:pt x="86158" y="0"/>
                  </a:lnTo>
                  <a:lnTo>
                    <a:pt x="106143" y="5147"/>
                  </a:lnTo>
                  <a:lnTo>
                    <a:pt x="131535" y="21198"/>
                  </a:lnTo>
                  <a:lnTo>
                    <a:pt x="143468" y="37185"/>
                  </a:lnTo>
                  <a:lnTo>
                    <a:pt x="168111" y="96655"/>
                  </a:lnTo>
                  <a:lnTo>
                    <a:pt x="178984" y="148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05033" y="3680411"/>
              <a:ext cx="203493" cy="254195"/>
            </a:xfrm>
            <a:custGeom>
              <a:avLst/>
              <a:gdLst/>
              <a:ahLst/>
              <a:cxnLst/>
              <a:rect l="0" t="0" r="0" b="0"/>
              <a:pathLst>
                <a:path w="203493" h="254195">
                  <a:moveTo>
                    <a:pt x="117558" y="15091"/>
                  </a:moveTo>
                  <a:lnTo>
                    <a:pt x="73595" y="437"/>
                  </a:lnTo>
                  <a:lnTo>
                    <a:pt x="53565" y="0"/>
                  </a:lnTo>
                  <a:lnTo>
                    <a:pt x="34134" y="4874"/>
                  </a:lnTo>
                  <a:lnTo>
                    <a:pt x="17699" y="14840"/>
                  </a:lnTo>
                  <a:lnTo>
                    <a:pt x="5716" y="30187"/>
                  </a:lnTo>
                  <a:lnTo>
                    <a:pt x="883" y="39193"/>
                  </a:lnTo>
                  <a:lnTo>
                    <a:pt x="0" y="47537"/>
                  </a:lnTo>
                  <a:lnTo>
                    <a:pt x="5258" y="63047"/>
                  </a:lnTo>
                  <a:lnTo>
                    <a:pt x="18514" y="74619"/>
                  </a:lnTo>
                  <a:lnTo>
                    <a:pt x="72972" y="103735"/>
                  </a:lnTo>
                  <a:lnTo>
                    <a:pt x="127760" y="138043"/>
                  </a:lnTo>
                  <a:lnTo>
                    <a:pt x="185639" y="180048"/>
                  </a:lnTo>
                  <a:lnTo>
                    <a:pt x="202590" y="206687"/>
                  </a:lnTo>
                  <a:lnTo>
                    <a:pt x="203492" y="215351"/>
                  </a:lnTo>
                  <a:lnTo>
                    <a:pt x="198254" y="231218"/>
                  </a:lnTo>
                  <a:lnTo>
                    <a:pt x="181889" y="242949"/>
                  </a:lnTo>
                  <a:lnTo>
                    <a:pt x="159017" y="250892"/>
                  </a:lnTo>
                  <a:lnTo>
                    <a:pt x="118663" y="254194"/>
                  </a:lnTo>
                  <a:lnTo>
                    <a:pt x="62576" y="245422"/>
                  </a:lnTo>
                  <a:lnTo>
                    <a:pt x="33329" y="236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95212" y="21056"/>
            <a:ext cx="3351720" cy="976139"/>
            <a:chOff x="2295212" y="21056"/>
            <a:chExt cx="3351720" cy="976139"/>
          </a:xfrm>
        </p:grpSpPr>
        <p:sp>
          <p:nvSpPr>
            <p:cNvPr id="2" name="Freeform 1"/>
            <p:cNvSpPr/>
            <p:nvPr/>
          </p:nvSpPr>
          <p:spPr>
            <a:xfrm>
              <a:off x="2362832" y="21056"/>
              <a:ext cx="329713" cy="490127"/>
            </a:xfrm>
            <a:custGeom>
              <a:avLst/>
              <a:gdLst/>
              <a:ahLst/>
              <a:cxnLst/>
              <a:rect l="0" t="0" r="0" b="0"/>
              <a:pathLst>
                <a:path w="329713" h="490127">
                  <a:moveTo>
                    <a:pt x="111365" y="0"/>
                  </a:moveTo>
                  <a:lnTo>
                    <a:pt x="93406" y="53875"/>
                  </a:lnTo>
                  <a:lnTo>
                    <a:pt x="76215" y="111037"/>
                  </a:lnTo>
                  <a:lnTo>
                    <a:pt x="61051" y="155815"/>
                  </a:lnTo>
                  <a:lnTo>
                    <a:pt x="49619" y="172976"/>
                  </a:lnTo>
                  <a:lnTo>
                    <a:pt x="43294" y="176149"/>
                  </a:lnTo>
                  <a:lnTo>
                    <a:pt x="36738" y="175925"/>
                  </a:lnTo>
                  <a:lnTo>
                    <a:pt x="30028" y="173435"/>
                  </a:lnTo>
                  <a:lnTo>
                    <a:pt x="26725" y="167096"/>
                  </a:lnTo>
                  <a:lnTo>
                    <a:pt x="26174" y="147575"/>
                  </a:lnTo>
                  <a:lnTo>
                    <a:pt x="32440" y="115866"/>
                  </a:lnTo>
                  <a:lnTo>
                    <a:pt x="66515" y="52648"/>
                  </a:lnTo>
                  <a:lnTo>
                    <a:pt x="92616" y="26648"/>
                  </a:lnTo>
                  <a:lnTo>
                    <a:pt x="122577" y="9716"/>
                  </a:lnTo>
                  <a:lnTo>
                    <a:pt x="159271" y="2879"/>
                  </a:lnTo>
                  <a:lnTo>
                    <a:pt x="194189" y="6443"/>
                  </a:lnTo>
                  <a:lnTo>
                    <a:pt x="226762" y="20497"/>
                  </a:lnTo>
                  <a:lnTo>
                    <a:pt x="268040" y="54612"/>
                  </a:lnTo>
                  <a:lnTo>
                    <a:pt x="307269" y="111134"/>
                  </a:lnTo>
                  <a:lnTo>
                    <a:pt x="323178" y="151602"/>
                  </a:lnTo>
                  <a:lnTo>
                    <a:pt x="329712" y="198818"/>
                  </a:lnTo>
                  <a:lnTo>
                    <a:pt x="326059" y="249852"/>
                  </a:lnTo>
                  <a:lnTo>
                    <a:pt x="305938" y="312263"/>
                  </a:lnTo>
                  <a:lnTo>
                    <a:pt x="286259" y="361324"/>
                  </a:lnTo>
                  <a:lnTo>
                    <a:pt x="251668" y="423517"/>
                  </a:lnTo>
                  <a:lnTo>
                    <a:pt x="214078" y="462554"/>
                  </a:lnTo>
                  <a:lnTo>
                    <a:pt x="189381" y="478931"/>
                  </a:lnTo>
                  <a:lnTo>
                    <a:pt x="149168" y="490126"/>
                  </a:lnTo>
                  <a:lnTo>
                    <a:pt x="100894" y="485503"/>
                  </a:lnTo>
                  <a:lnTo>
                    <a:pt x="62379" y="474266"/>
                  </a:lnTo>
                  <a:lnTo>
                    <a:pt x="39290" y="458790"/>
                  </a:lnTo>
                  <a:lnTo>
                    <a:pt x="12150" y="424757"/>
                  </a:lnTo>
                  <a:lnTo>
                    <a:pt x="2929" y="398571"/>
                  </a:lnTo>
                  <a:lnTo>
                    <a:pt x="0" y="372505"/>
                  </a:lnTo>
                  <a:lnTo>
                    <a:pt x="2598" y="349222"/>
                  </a:lnTo>
                  <a:lnTo>
                    <a:pt x="13891" y="330295"/>
                  </a:lnTo>
                  <a:lnTo>
                    <a:pt x="49736" y="299080"/>
                  </a:lnTo>
                  <a:lnTo>
                    <a:pt x="91782" y="278790"/>
                  </a:lnTo>
                  <a:lnTo>
                    <a:pt x="130389" y="269518"/>
                  </a:lnTo>
                  <a:lnTo>
                    <a:pt x="185356" y="275680"/>
                  </a:lnTo>
                  <a:lnTo>
                    <a:pt x="233504" y="284844"/>
                  </a:lnTo>
                  <a:lnTo>
                    <a:pt x="282865" y="298088"/>
                  </a:lnTo>
                  <a:lnTo>
                    <a:pt x="32193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95212" y="526424"/>
              <a:ext cx="621182" cy="31587"/>
            </a:xfrm>
            <a:custGeom>
              <a:avLst/>
              <a:gdLst/>
              <a:ahLst/>
              <a:cxnLst/>
              <a:rect l="0" t="0" r="0" b="0"/>
              <a:pathLst>
                <a:path w="621182" h="31587">
                  <a:moveTo>
                    <a:pt x="621181" y="0"/>
                  </a:moveTo>
                  <a:lnTo>
                    <a:pt x="562565" y="14655"/>
                  </a:lnTo>
                  <a:lnTo>
                    <a:pt x="508391" y="19793"/>
                  </a:lnTo>
                  <a:lnTo>
                    <a:pt x="449510" y="23927"/>
                  </a:lnTo>
                  <a:lnTo>
                    <a:pt x="399130" y="29317"/>
                  </a:lnTo>
                  <a:lnTo>
                    <a:pt x="347158" y="30914"/>
                  </a:lnTo>
                  <a:lnTo>
                    <a:pt x="294714" y="31387"/>
                  </a:lnTo>
                  <a:lnTo>
                    <a:pt x="242131" y="31527"/>
                  </a:lnTo>
                  <a:lnTo>
                    <a:pt x="192625" y="31568"/>
                  </a:lnTo>
                  <a:lnTo>
                    <a:pt x="145202" y="31581"/>
                  </a:lnTo>
                  <a:lnTo>
                    <a:pt x="82364" y="31585"/>
                  </a:lnTo>
                  <a:lnTo>
                    <a:pt x="20104" y="315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646418"/>
              <a:ext cx="290590" cy="350777"/>
            </a:xfrm>
            <a:custGeom>
              <a:avLst/>
              <a:gdLst/>
              <a:ahLst/>
              <a:cxnLst/>
              <a:rect l="0" t="0" r="0" b="0"/>
              <a:pathLst>
                <a:path w="290590" h="350777">
                  <a:moveTo>
                    <a:pt x="31585" y="69519"/>
                  </a:moveTo>
                  <a:lnTo>
                    <a:pt x="41161" y="45473"/>
                  </a:lnTo>
                  <a:lnTo>
                    <a:pt x="51829" y="31146"/>
                  </a:lnTo>
                  <a:lnTo>
                    <a:pt x="82167" y="9926"/>
                  </a:lnTo>
                  <a:lnTo>
                    <a:pt x="120792" y="0"/>
                  </a:lnTo>
                  <a:lnTo>
                    <a:pt x="174595" y="5051"/>
                  </a:lnTo>
                  <a:lnTo>
                    <a:pt x="198091" y="10841"/>
                  </a:lnTo>
                  <a:lnTo>
                    <a:pt x="206930" y="16362"/>
                  </a:lnTo>
                  <a:lnTo>
                    <a:pt x="219871" y="31856"/>
                  </a:lnTo>
                  <a:lnTo>
                    <a:pt x="226402" y="53560"/>
                  </a:lnTo>
                  <a:lnTo>
                    <a:pt x="228143" y="65899"/>
                  </a:lnTo>
                  <a:lnTo>
                    <a:pt x="223840" y="85848"/>
                  </a:lnTo>
                  <a:lnTo>
                    <a:pt x="202013" y="117718"/>
                  </a:lnTo>
                  <a:lnTo>
                    <a:pt x="176449" y="133843"/>
                  </a:lnTo>
                  <a:lnTo>
                    <a:pt x="146648" y="146030"/>
                  </a:lnTo>
                  <a:lnTo>
                    <a:pt x="141049" y="145093"/>
                  </a:lnTo>
                  <a:lnTo>
                    <a:pt x="138486" y="140959"/>
                  </a:lnTo>
                  <a:lnTo>
                    <a:pt x="137948" y="134693"/>
                  </a:lnTo>
                  <a:lnTo>
                    <a:pt x="141098" y="129346"/>
                  </a:lnTo>
                  <a:lnTo>
                    <a:pt x="153957" y="120286"/>
                  </a:lnTo>
                  <a:lnTo>
                    <a:pt x="171371" y="118598"/>
                  </a:lnTo>
                  <a:lnTo>
                    <a:pt x="211146" y="127047"/>
                  </a:lnTo>
                  <a:lnTo>
                    <a:pt x="236737" y="142197"/>
                  </a:lnTo>
                  <a:lnTo>
                    <a:pt x="266345" y="177852"/>
                  </a:lnTo>
                  <a:lnTo>
                    <a:pt x="285327" y="215352"/>
                  </a:lnTo>
                  <a:lnTo>
                    <a:pt x="290589" y="242348"/>
                  </a:lnTo>
                  <a:lnTo>
                    <a:pt x="286688" y="266825"/>
                  </a:lnTo>
                  <a:lnTo>
                    <a:pt x="271338" y="297216"/>
                  </a:lnTo>
                  <a:lnTo>
                    <a:pt x="248852" y="321039"/>
                  </a:lnTo>
                  <a:lnTo>
                    <a:pt x="219963" y="339796"/>
                  </a:lnTo>
                  <a:lnTo>
                    <a:pt x="198367" y="347570"/>
                  </a:lnTo>
                  <a:lnTo>
                    <a:pt x="161071" y="350776"/>
                  </a:lnTo>
                  <a:lnTo>
                    <a:pt x="110195" y="341972"/>
                  </a:lnTo>
                  <a:lnTo>
                    <a:pt x="67745" y="329231"/>
                  </a:lnTo>
                  <a:lnTo>
                    <a:pt x="9760" y="304883"/>
                  </a:lnTo>
                  <a:lnTo>
                    <a:pt x="0" y="3011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57631" y="568002"/>
              <a:ext cx="216815" cy="263182"/>
            </a:xfrm>
            <a:custGeom>
              <a:avLst/>
              <a:gdLst/>
              <a:ahLst/>
              <a:cxnLst/>
              <a:rect l="0" t="0" r="0" b="0"/>
              <a:pathLst>
                <a:path w="216815" h="263182">
                  <a:moveTo>
                    <a:pt x="153643" y="168992"/>
                  </a:moveTo>
                  <a:lnTo>
                    <a:pt x="163219" y="144946"/>
                  </a:lnTo>
                  <a:lnTo>
                    <a:pt x="173887" y="130619"/>
                  </a:lnTo>
                  <a:lnTo>
                    <a:pt x="180188" y="107094"/>
                  </a:lnTo>
                  <a:lnTo>
                    <a:pt x="180615" y="67204"/>
                  </a:lnTo>
                  <a:lnTo>
                    <a:pt x="174989" y="45374"/>
                  </a:lnTo>
                  <a:lnTo>
                    <a:pt x="152314" y="12296"/>
                  </a:lnTo>
                  <a:lnTo>
                    <a:pt x="145738" y="4867"/>
                  </a:lnTo>
                  <a:lnTo>
                    <a:pt x="137845" y="1084"/>
                  </a:lnTo>
                  <a:lnTo>
                    <a:pt x="119716" y="0"/>
                  </a:lnTo>
                  <a:lnTo>
                    <a:pt x="89778" y="5967"/>
                  </a:lnTo>
                  <a:lnTo>
                    <a:pt x="58681" y="26322"/>
                  </a:lnTo>
                  <a:lnTo>
                    <a:pt x="43977" y="47871"/>
                  </a:lnTo>
                  <a:lnTo>
                    <a:pt x="13856" y="106292"/>
                  </a:lnTo>
                  <a:lnTo>
                    <a:pt x="1610" y="146775"/>
                  </a:lnTo>
                  <a:lnTo>
                    <a:pt x="0" y="209144"/>
                  </a:lnTo>
                  <a:lnTo>
                    <a:pt x="5809" y="235971"/>
                  </a:lnTo>
                  <a:lnTo>
                    <a:pt x="16189" y="255692"/>
                  </a:lnTo>
                  <a:lnTo>
                    <a:pt x="24572" y="260717"/>
                  </a:lnTo>
                  <a:lnTo>
                    <a:pt x="46365" y="263181"/>
                  </a:lnTo>
                  <a:lnTo>
                    <a:pt x="56389" y="258691"/>
                  </a:lnTo>
                  <a:lnTo>
                    <a:pt x="73764" y="241224"/>
                  </a:lnTo>
                  <a:lnTo>
                    <a:pt x="99725" y="181523"/>
                  </a:lnTo>
                  <a:lnTo>
                    <a:pt x="108031" y="145409"/>
                  </a:lnTo>
                  <a:lnTo>
                    <a:pt x="109198" y="132213"/>
                  </a:lnTo>
                  <a:lnTo>
                    <a:pt x="112315" y="125755"/>
                  </a:lnTo>
                  <a:lnTo>
                    <a:pt x="116732" y="123790"/>
                  </a:lnTo>
                  <a:lnTo>
                    <a:pt x="122017" y="124820"/>
                  </a:lnTo>
                  <a:lnTo>
                    <a:pt x="126710" y="130185"/>
                  </a:lnTo>
                  <a:lnTo>
                    <a:pt x="158332" y="189016"/>
                  </a:lnTo>
                  <a:lnTo>
                    <a:pt x="171715" y="205578"/>
                  </a:lnTo>
                  <a:lnTo>
                    <a:pt x="216814" y="232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10840" y="586525"/>
              <a:ext cx="195233" cy="215909"/>
            </a:xfrm>
            <a:custGeom>
              <a:avLst/>
              <a:gdLst/>
              <a:ahLst/>
              <a:cxnLst/>
              <a:rect l="0" t="0" r="0" b="0"/>
              <a:pathLst>
                <a:path w="195233" h="215909">
                  <a:moveTo>
                    <a:pt x="5719" y="76770"/>
                  </a:moveTo>
                  <a:lnTo>
                    <a:pt x="11308" y="135387"/>
                  </a:lnTo>
                  <a:lnTo>
                    <a:pt x="16442" y="188391"/>
                  </a:lnTo>
                  <a:lnTo>
                    <a:pt x="22025" y="215908"/>
                  </a:lnTo>
                  <a:lnTo>
                    <a:pt x="21269" y="215152"/>
                  </a:lnTo>
                  <a:lnTo>
                    <a:pt x="9673" y="178311"/>
                  </a:lnTo>
                  <a:lnTo>
                    <a:pt x="3381" y="127980"/>
                  </a:lnTo>
                  <a:lnTo>
                    <a:pt x="0" y="101869"/>
                  </a:lnTo>
                  <a:lnTo>
                    <a:pt x="10324" y="45717"/>
                  </a:lnTo>
                  <a:lnTo>
                    <a:pt x="25671" y="19346"/>
                  </a:lnTo>
                  <a:lnTo>
                    <a:pt x="41493" y="7184"/>
                  </a:lnTo>
                  <a:lnTo>
                    <a:pt x="50625" y="2304"/>
                  </a:lnTo>
                  <a:lnTo>
                    <a:pt x="70131" y="0"/>
                  </a:lnTo>
                  <a:lnTo>
                    <a:pt x="80246" y="1023"/>
                  </a:lnTo>
                  <a:lnTo>
                    <a:pt x="116839" y="19232"/>
                  </a:lnTo>
                  <a:lnTo>
                    <a:pt x="154314" y="56825"/>
                  </a:lnTo>
                  <a:lnTo>
                    <a:pt x="181127" y="98047"/>
                  </a:lnTo>
                  <a:lnTo>
                    <a:pt x="188963" y="120151"/>
                  </a:lnTo>
                  <a:lnTo>
                    <a:pt x="193994" y="172470"/>
                  </a:lnTo>
                  <a:lnTo>
                    <a:pt x="195232" y="213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72140" y="380285"/>
              <a:ext cx="152175" cy="434146"/>
            </a:xfrm>
            <a:custGeom>
              <a:avLst/>
              <a:gdLst/>
              <a:ahLst/>
              <a:cxnLst/>
              <a:rect l="0" t="0" r="0" b="0"/>
              <a:pathLst>
                <a:path w="152175" h="434146">
                  <a:moveTo>
                    <a:pt x="133974" y="325124"/>
                  </a:moveTo>
                  <a:lnTo>
                    <a:pt x="139563" y="308356"/>
                  </a:lnTo>
                  <a:lnTo>
                    <a:pt x="136068" y="290765"/>
                  </a:lnTo>
                  <a:lnTo>
                    <a:pt x="120946" y="264251"/>
                  </a:lnTo>
                  <a:lnTo>
                    <a:pt x="114760" y="256466"/>
                  </a:lnTo>
                  <a:lnTo>
                    <a:pt x="95409" y="247816"/>
                  </a:lnTo>
                  <a:lnTo>
                    <a:pt x="83697" y="245509"/>
                  </a:lnTo>
                  <a:lnTo>
                    <a:pt x="61326" y="249185"/>
                  </a:lnTo>
                  <a:lnTo>
                    <a:pt x="40854" y="259788"/>
                  </a:lnTo>
                  <a:lnTo>
                    <a:pt x="23957" y="276199"/>
                  </a:lnTo>
                  <a:lnTo>
                    <a:pt x="6880" y="305168"/>
                  </a:lnTo>
                  <a:lnTo>
                    <a:pt x="0" y="341568"/>
                  </a:lnTo>
                  <a:lnTo>
                    <a:pt x="6081" y="394619"/>
                  </a:lnTo>
                  <a:lnTo>
                    <a:pt x="12012" y="418012"/>
                  </a:lnTo>
                  <a:lnTo>
                    <a:pt x="18740" y="425654"/>
                  </a:lnTo>
                  <a:lnTo>
                    <a:pt x="38695" y="434145"/>
                  </a:lnTo>
                  <a:lnTo>
                    <a:pt x="48228" y="431730"/>
                  </a:lnTo>
                  <a:lnTo>
                    <a:pt x="65058" y="416568"/>
                  </a:lnTo>
                  <a:lnTo>
                    <a:pt x="93758" y="375942"/>
                  </a:lnTo>
                  <a:lnTo>
                    <a:pt x="115752" y="315973"/>
                  </a:lnTo>
                  <a:lnTo>
                    <a:pt x="137566" y="254773"/>
                  </a:lnTo>
                  <a:lnTo>
                    <a:pt x="149336" y="197824"/>
                  </a:lnTo>
                  <a:lnTo>
                    <a:pt x="152174" y="142216"/>
                  </a:lnTo>
                  <a:lnTo>
                    <a:pt x="146125" y="84146"/>
                  </a:lnTo>
                  <a:lnTo>
                    <a:pt x="133601" y="21416"/>
                  </a:lnTo>
                  <a:lnTo>
                    <a:pt x="130216" y="6839"/>
                  </a:lnTo>
                  <a:lnTo>
                    <a:pt x="126789" y="630"/>
                  </a:lnTo>
                  <a:lnTo>
                    <a:pt x="123335" y="0"/>
                  </a:lnTo>
                  <a:lnTo>
                    <a:pt x="119862" y="3090"/>
                  </a:lnTo>
                  <a:lnTo>
                    <a:pt x="116003" y="19001"/>
                  </a:lnTo>
                  <a:lnTo>
                    <a:pt x="113526" y="72932"/>
                  </a:lnTo>
                  <a:lnTo>
                    <a:pt x="118687" y="122759"/>
                  </a:lnTo>
                  <a:lnTo>
                    <a:pt x="122505" y="184762"/>
                  </a:lnTo>
                  <a:lnTo>
                    <a:pt x="123167" y="233752"/>
                  </a:lnTo>
                  <a:lnTo>
                    <a:pt x="126510" y="292821"/>
                  </a:lnTo>
                  <a:lnTo>
                    <a:pt x="140226" y="352889"/>
                  </a:lnTo>
                  <a:lnTo>
                    <a:pt x="144502" y="377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36610" y="273740"/>
              <a:ext cx="371220" cy="434666"/>
            </a:xfrm>
            <a:custGeom>
              <a:avLst/>
              <a:gdLst/>
              <a:ahLst/>
              <a:cxnLst/>
              <a:rect l="0" t="0" r="0" b="0"/>
              <a:pathLst>
                <a:path w="371220" h="434666">
                  <a:moveTo>
                    <a:pt x="153856" y="0"/>
                  </a:moveTo>
                  <a:lnTo>
                    <a:pt x="125910" y="0"/>
                  </a:lnTo>
                  <a:lnTo>
                    <a:pt x="102831" y="9359"/>
                  </a:lnTo>
                  <a:lnTo>
                    <a:pt x="73227" y="34359"/>
                  </a:lnTo>
                  <a:lnTo>
                    <a:pt x="35007" y="92999"/>
                  </a:lnTo>
                  <a:lnTo>
                    <a:pt x="9670" y="150865"/>
                  </a:lnTo>
                  <a:lnTo>
                    <a:pt x="0" y="201069"/>
                  </a:lnTo>
                  <a:lnTo>
                    <a:pt x="255" y="246750"/>
                  </a:lnTo>
                  <a:lnTo>
                    <a:pt x="10821" y="304804"/>
                  </a:lnTo>
                  <a:lnTo>
                    <a:pt x="31927" y="349756"/>
                  </a:lnTo>
                  <a:lnTo>
                    <a:pt x="60407" y="387121"/>
                  </a:lnTo>
                  <a:lnTo>
                    <a:pt x="108708" y="421613"/>
                  </a:lnTo>
                  <a:lnTo>
                    <a:pt x="131450" y="432269"/>
                  </a:lnTo>
                  <a:lnTo>
                    <a:pt x="156376" y="434665"/>
                  </a:lnTo>
                  <a:lnTo>
                    <a:pt x="216095" y="426671"/>
                  </a:lnTo>
                  <a:lnTo>
                    <a:pt x="243519" y="414240"/>
                  </a:lnTo>
                  <a:lnTo>
                    <a:pt x="295309" y="377663"/>
                  </a:lnTo>
                  <a:lnTo>
                    <a:pt x="339855" y="329408"/>
                  </a:lnTo>
                  <a:lnTo>
                    <a:pt x="357795" y="293355"/>
                  </a:lnTo>
                  <a:lnTo>
                    <a:pt x="371219" y="229956"/>
                  </a:lnTo>
                  <a:lnTo>
                    <a:pt x="370728" y="178490"/>
                  </a:lnTo>
                  <a:lnTo>
                    <a:pt x="360081" y="119875"/>
                  </a:lnTo>
                  <a:lnTo>
                    <a:pt x="338308" y="75672"/>
                  </a:lnTo>
                  <a:lnTo>
                    <a:pt x="317173" y="50758"/>
                  </a:lnTo>
                  <a:lnTo>
                    <a:pt x="288034" y="29728"/>
                  </a:lnTo>
                  <a:lnTo>
                    <a:pt x="236859" y="11548"/>
                  </a:lnTo>
                  <a:lnTo>
                    <a:pt x="210633" y="6303"/>
                  </a:lnTo>
                  <a:lnTo>
                    <a:pt x="15385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27378" y="6211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93304" y="210569"/>
              <a:ext cx="253628" cy="494742"/>
            </a:xfrm>
            <a:custGeom>
              <a:avLst/>
              <a:gdLst/>
              <a:ahLst/>
              <a:cxnLst/>
              <a:rect l="0" t="0" r="0" b="0"/>
              <a:pathLst>
                <a:path w="253628" h="494742">
                  <a:moveTo>
                    <a:pt x="207856" y="0"/>
                  </a:moveTo>
                  <a:lnTo>
                    <a:pt x="149293" y="58564"/>
                  </a:lnTo>
                  <a:lnTo>
                    <a:pt x="111930" y="111568"/>
                  </a:lnTo>
                  <a:lnTo>
                    <a:pt x="70755" y="171430"/>
                  </a:lnTo>
                  <a:lnTo>
                    <a:pt x="42452" y="221980"/>
                  </a:lnTo>
                  <a:lnTo>
                    <a:pt x="17516" y="280285"/>
                  </a:lnTo>
                  <a:lnTo>
                    <a:pt x="2496" y="342408"/>
                  </a:lnTo>
                  <a:lnTo>
                    <a:pt x="0" y="392483"/>
                  </a:lnTo>
                  <a:lnTo>
                    <a:pt x="7319" y="436306"/>
                  </a:lnTo>
                  <a:lnTo>
                    <a:pt x="17733" y="460636"/>
                  </a:lnTo>
                  <a:lnTo>
                    <a:pt x="36400" y="480028"/>
                  </a:lnTo>
                  <a:lnTo>
                    <a:pt x="47928" y="488475"/>
                  </a:lnTo>
                  <a:lnTo>
                    <a:pt x="76336" y="494741"/>
                  </a:lnTo>
                  <a:lnTo>
                    <a:pt x="136643" y="489231"/>
                  </a:lnTo>
                  <a:lnTo>
                    <a:pt x="179477" y="474591"/>
                  </a:lnTo>
                  <a:lnTo>
                    <a:pt x="216216" y="449846"/>
                  </a:lnTo>
                  <a:lnTo>
                    <a:pt x="232239" y="427269"/>
                  </a:lnTo>
                  <a:lnTo>
                    <a:pt x="252057" y="374648"/>
                  </a:lnTo>
                  <a:lnTo>
                    <a:pt x="253627" y="350174"/>
                  </a:lnTo>
                  <a:lnTo>
                    <a:pt x="249256" y="327599"/>
                  </a:lnTo>
                  <a:lnTo>
                    <a:pt x="239514" y="305867"/>
                  </a:lnTo>
                  <a:lnTo>
                    <a:pt x="224266" y="290749"/>
                  </a:lnTo>
                  <a:lnTo>
                    <a:pt x="215287" y="285080"/>
                  </a:lnTo>
                  <a:lnTo>
                    <a:pt x="174703" y="277101"/>
                  </a:lnTo>
                  <a:lnTo>
                    <a:pt x="125633" y="280326"/>
                  </a:lnTo>
                  <a:lnTo>
                    <a:pt x="66226" y="293066"/>
                  </a:lnTo>
                  <a:lnTo>
                    <a:pt x="781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89188" y="1600331"/>
            <a:ext cx="2285839" cy="943182"/>
            <a:chOff x="4189188" y="1600331"/>
            <a:chExt cx="2285839" cy="943182"/>
          </a:xfrm>
        </p:grpSpPr>
        <p:sp>
          <p:nvSpPr>
            <p:cNvPr id="12" name="Freeform 11"/>
            <p:cNvSpPr/>
            <p:nvPr/>
          </p:nvSpPr>
          <p:spPr>
            <a:xfrm>
              <a:off x="4189188" y="2114404"/>
              <a:ext cx="309540" cy="406133"/>
            </a:xfrm>
            <a:custGeom>
              <a:avLst/>
              <a:gdLst/>
              <a:ahLst/>
              <a:cxnLst/>
              <a:rect l="0" t="0" r="0" b="0"/>
              <a:pathLst>
                <a:path w="309540" h="406133">
                  <a:moveTo>
                    <a:pt x="116967" y="1823"/>
                  </a:moveTo>
                  <a:lnTo>
                    <a:pt x="67469" y="60387"/>
                  </a:lnTo>
                  <a:lnTo>
                    <a:pt x="20099" y="103503"/>
                  </a:lnTo>
                  <a:lnTo>
                    <a:pt x="12614" y="104705"/>
                  </a:lnTo>
                  <a:lnTo>
                    <a:pt x="6454" y="101996"/>
                  </a:lnTo>
                  <a:lnTo>
                    <a:pt x="1178" y="96681"/>
                  </a:lnTo>
                  <a:lnTo>
                    <a:pt x="0" y="90798"/>
                  </a:lnTo>
                  <a:lnTo>
                    <a:pt x="1554" y="84537"/>
                  </a:lnTo>
                  <a:lnTo>
                    <a:pt x="14920" y="64546"/>
                  </a:lnTo>
                  <a:lnTo>
                    <a:pt x="40398" y="36830"/>
                  </a:lnTo>
                  <a:lnTo>
                    <a:pt x="96582" y="3862"/>
                  </a:lnTo>
                  <a:lnTo>
                    <a:pt x="117266" y="0"/>
                  </a:lnTo>
                  <a:lnTo>
                    <a:pt x="138157" y="3353"/>
                  </a:lnTo>
                  <a:lnTo>
                    <a:pt x="168479" y="18394"/>
                  </a:lnTo>
                  <a:lnTo>
                    <a:pt x="185095" y="31025"/>
                  </a:lnTo>
                  <a:lnTo>
                    <a:pt x="194040" y="50677"/>
                  </a:lnTo>
                  <a:lnTo>
                    <a:pt x="196845" y="73839"/>
                  </a:lnTo>
                  <a:lnTo>
                    <a:pt x="194192" y="95832"/>
                  </a:lnTo>
                  <a:lnTo>
                    <a:pt x="180533" y="127944"/>
                  </a:lnTo>
                  <a:lnTo>
                    <a:pt x="165106" y="142885"/>
                  </a:lnTo>
                  <a:lnTo>
                    <a:pt x="132195" y="167598"/>
                  </a:lnTo>
                  <a:lnTo>
                    <a:pt x="128289" y="168492"/>
                  </a:lnTo>
                  <a:lnTo>
                    <a:pt x="126855" y="165578"/>
                  </a:lnTo>
                  <a:lnTo>
                    <a:pt x="127069" y="160126"/>
                  </a:lnTo>
                  <a:lnTo>
                    <a:pt x="131890" y="157661"/>
                  </a:lnTo>
                  <a:lnTo>
                    <a:pt x="176370" y="162111"/>
                  </a:lnTo>
                  <a:lnTo>
                    <a:pt x="218016" y="174098"/>
                  </a:lnTo>
                  <a:lnTo>
                    <a:pt x="263529" y="199110"/>
                  </a:lnTo>
                  <a:lnTo>
                    <a:pt x="290114" y="225225"/>
                  </a:lnTo>
                  <a:lnTo>
                    <a:pt x="307220" y="255190"/>
                  </a:lnTo>
                  <a:lnTo>
                    <a:pt x="309539" y="278987"/>
                  </a:lnTo>
                  <a:lnTo>
                    <a:pt x="301495" y="326803"/>
                  </a:lnTo>
                  <a:lnTo>
                    <a:pt x="286416" y="353787"/>
                  </a:lnTo>
                  <a:lnTo>
                    <a:pt x="255951" y="376601"/>
                  </a:lnTo>
                  <a:lnTo>
                    <a:pt x="201473" y="400885"/>
                  </a:lnTo>
                  <a:lnTo>
                    <a:pt x="180262" y="406132"/>
                  </a:lnTo>
                  <a:lnTo>
                    <a:pt x="138049" y="399968"/>
                  </a:lnTo>
                  <a:lnTo>
                    <a:pt x="95910" y="391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68946" y="1947772"/>
              <a:ext cx="2006081" cy="568539"/>
            </a:xfrm>
            <a:custGeom>
              <a:avLst/>
              <a:gdLst/>
              <a:ahLst/>
              <a:cxnLst/>
              <a:rect l="0" t="0" r="0" b="0"/>
              <a:pathLst>
                <a:path w="2006081" h="568539">
                  <a:moveTo>
                    <a:pt x="68836" y="568538"/>
                  </a:moveTo>
                  <a:lnTo>
                    <a:pt x="92882" y="558963"/>
                  </a:lnTo>
                  <a:lnTo>
                    <a:pt x="128429" y="529135"/>
                  </a:lnTo>
                  <a:lnTo>
                    <a:pt x="143945" y="503051"/>
                  </a:lnTo>
                  <a:lnTo>
                    <a:pt x="166917" y="441993"/>
                  </a:lnTo>
                  <a:lnTo>
                    <a:pt x="184625" y="386408"/>
                  </a:lnTo>
                  <a:lnTo>
                    <a:pt x="189318" y="361250"/>
                  </a:lnTo>
                  <a:lnTo>
                    <a:pt x="182799" y="310264"/>
                  </a:lnTo>
                  <a:lnTo>
                    <a:pt x="170246" y="255739"/>
                  </a:lnTo>
                  <a:lnTo>
                    <a:pt x="140457" y="198846"/>
                  </a:lnTo>
                  <a:lnTo>
                    <a:pt x="117743" y="173691"/>
                  </a:lnTo>
                  <a:lnTo>
                    <a:pt x="54796" y="124103"/>
                  </a:lnTo>
                  <a:lnTo>
                    <a:pt x="5202" y="102405"/>
                  </a:lnTo>
                  <a:lnTo>
                    <a:pt x="678" y="97515"/>
                  </a:lnTo>
                  <a:lnTo>
                    <a:pt x="0" y="91916"/>
                  </a:lnTo>
                  <a:lnTo>
                    <a:pt x="1889" y="85844"/>
                  </a:lnTo>
                  <a:lnTo>
                    <a:pt x="7827" y="81796"/>
                  </a:lnTo>
                  <a:lnTo>
                    <a:pt x="38541" y="76098"/>
                  </a:lnTo>
                  <a:lnTo>
                    <a:pt x="93961" y="74173"/>
                  </a:lnTo>
                  <a:lnTo>
                    <a:pt x="149708" y="68203"/>
                  </a:lnTo>
                  <a:lnTo>
                    <a:pt x="211326" y="64165"/>
                  </a:lnTo>
                  <a:lnTo>
                    <a:pt x="261314" y="63465"/>
                  </a:lnTo>
                  <a:lnTo>
                    <a:pt x="323838" y="63229"/>
                  </a:lnTo>
                  <a:lnTo>
                    <a:pt x="386579" y="63182"/>
                  </a:lnTo>
                  <a:lnTo>
                    <a:pt x="445202" y="63173"/>
                  </a:lnTo>
                  <a:lnTo>
                    <a:pt x="493607" y="63171"/>
                  </a:lnTo>
                  <a:lnTo>
                    <a:pt x="555597" y="60051"/>
                  </a:lnTo>
                  <a:lnTo>
                    <a:pt x="606515" y="54837"/>
                  </a:lnTo>
                  <a:lnTo>
                    <a:pt x="658647" y="53292"/>
                  </a:lnTo>
                  <a:lnTo>
                    <a:pt x="708019" y="52835"/>
                  </a:lnTo>
                  <a:lnTo>
                    <a:pt x="755402" y="52699"/>
                  </a:lnTo>
                  <a:lnTo>
                    <a:pt x="806487" y="49539"/>
                  </a:lnTo>
                  <a:lnTo>
                    <a:pt x="861787" y="44314"/>
                  </a:lnTo>
                  <a:lnTo>
                    <a:pt x="919507" y="42766"/>
                  </a:lnTo>
                  <a:lnTo>
                    <a:pt x="976773" y="42307"/>
                  </a:lnTo>
                  <a:lnTo>
                    <a:pt x="1035075" y="39051"/>
                  </a:lnTo>
                  <a:lnTo>
                    <a:pt x="1089394" y="33797"/>
                  </a:lnTo>
                  <a:lnTo>
                    <a:pt x="1145653" y="32241"/>
                  </a:lnTo>
                  <a:lnTo>
                    <a:pt x="1203656" y="31779"/>
                  </a:lnTo>
                  <a:lnTo>
                    <a:pt x="1261007" y="31643"/>
                  </a:lnTo>
                  <a:lnTo>
                    <a:pt x="1319334" y="31602"/>
                  </a:lnTo>
                  <a:lnTo>
                    <a:pt x="1373660" y="31590"/>
                  </a:lnTo>
                  <a:lnTo>
                    <a:pt x="1426802" y="31587"/>
                  </a:lnTo>
                  <a:lnTo>
                    <a:pt x="1479592" y="31586"/>
                  </a:lnTo>
                  <a:lnTo>
                    <a:pt x="1532279" y="31585"/>
                  </a:lnTo>
                  <a:lnTo>
                    <a:pt x="1584934" y="31585"/>
                  </a:lnTo>
                  <a:lnTo>
                    <a:pt x="1634461" y="31585"/>
                  </a:lnTo>
                  <a:lnTo>
                    <a:pt x="1687529" y="25996"/>
                  </a:lnTo>
                  <a:lnTo>
                    <a:pt x="1740211" y="22032"/>
                  </a:lnTo>
                  <a:lnTo>
                    <a:pt x="1792559" y="18130"/>
                  </a:lnTo>
                  <a:lnTo>
                    <a:pt x="1848219" y="12030"/>
                  </a:lnTo>
                  <a:lnTo>
                    <a:pt x="1898345" y="10973"/>
                  </a:lnTo>
                  <a:lnTo>
                    <a:pt x="1950242" y="5071"/>
                  </a:lnTo>
                  <a:lnTo>
                    <a:pt x="20060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99746" y="2119132"/>
              <a:ext cx="301291" cy="424381"/>
            </a:xfrm>
            <a:custGeom>
              <a:avLst/>
              <a:gdLst/>
              <a:ahLst/>
              <a:cxnLst/>
              <a:rect l="0" t="0" r="0" b="0"/>
              <a:pathLst>
                <a:path w="301291" h="424381">
                  <a:moveTo>
                    <a:pt x="111777" y="7624"/>
                  </a:moveTo>
                  <a:lnTo>
                    <a:pt x="96136" y="25605"/>
                  </a:lnTo>
                  <a:lnTo>
                    <a:pt x="64934" y="81978"/>
                  </a:lnTo>
                  <a:lnTo>
                    <a:pt x="30898" y="134052"/>
                  </a:lnTo>
                  <a:lnTo>
                    <a:pt x="23933" y="138703"/>
                  </a:lnTo>
                  <a:lnTo>
                    <a:pt x="16949" y="139464"/>
                  </a:lnTo>
                  <a:lnTo>
                    <a:pt x="9954" y="137631"/>
                  </a:lnTo>
                  <a:lnTo>
                    <a:pt x="6460" y="132900"/>
                  </a:lnTo>
                  <a:lnTo>
                    <a:pt x="5698" y="118284"/>
                  </a:lnTo>
                  <a:lnTo>
                    <a:pt x="23146" y="73070"/>
                  </a:lnTo>
                  <a:lnTo>
                    <a:pt x="55969" y="24041"/>
                  </a:lnTo>
                  <a:lnTo>
                    <a:pt x="82373" y="6899"/>
                  </a:lnTo>
                  <a:lnTo>
                    <a:pt x="118013" y="0"/>
                  </a:lnTo>
                  <a:lnTo>
                    <a:pt x="152619" y="3545"/>
                  </a:lnTo>
                  <a:lnTo>
                    <a:pt x="171263" y="12050"/>
                  </a:lnTo>
                  <a:lnTo>
                    <a:pt x="202296" y="36574"/>
                  </a:lnTo>
                  <a:lnTo>
                    <a:pt x="238023" y="85483"/>
                  </a:lnTo>
                  <a:lnTo>
                    <a:pt x="249775" y="111248"/>
                  </a:lnTo>
                  <a:lnTo>
                    <a:pt x="257319" y="165917"/>
                  </a:lnTo>
                  <a:lnTo>
                    <a:pt x="255506" y="204654"/>
                  </a:lnTo>
                  <a:lnTo>
                    <a:pt x="241145" y="267147"/>
                  </a:lnTo>
                  <a:lnTo>
                    <a:pt x="228617" y="302499"/>
                  </a:lnTo>
                  <a:lnTo>
                    <a:pt x="189814" y="363986"/>
                  </a:lnTo>
                  <a:lnTo>
                    <a:pt x="162585" y="391113"/>
                  </a:lnTo>
                  <a:lnTo>
                    <a:pt x="126701" y="413969"/>
                  </a:lnTo>
                  <a:lnTo>
                    <a:pt x="80844" y="424380"/>
                  </a:lnTo>
                  <a:lnTo>
                    <a:pt x="35801" y="421876"/>
                  </a:lnTo>
                  <a:lnTo>
                    <a:pt x="24862" y="417153"/>
                  </a:lnTo>
                  <a:lnTo>
                    <a:pt x="9587" y="402547"/>
                  </a:lnTo>
                  <a:lnTo>
                    <a:pt x="2018" y="381237"/>
                  </a:lnTo>
                  <a:lnTo>
                    <a:pt x="0" y="369003"/>
                  </a:lnTo>
                  <a:lnTo>
                    <a:pt x="3997" y="342932"/>
                  </a:lnTo>
                  <a:lnTo>
                    <a:pt x="14742" y="316917"/>
                  </a:lnTo>
                  <a:lnTo>
                    <a:pt x="31216" y="293656"/>
                  </a:lnTo>
                  <a:lnTo>
                    <a:pt x="53355" y="277859"/>
                  </a:lnTo>
                  <a:lnTo>
                    <a:pt x="112186" y="255384"/>
                  </a:lnTo>
                  <a:lnTo>
                    <a:pt x="151542" y="252610"/>
                  </a:lnTo>
                  <a:lnTo>
                    <a:pt x="191670" y="259847"/>
                  </a:lnTo>
                  <a:lnTo>
                    <a:pt x="225136" y="276289"/>
                  </a:lnTo>
                  <a:lnTo>
                    <a:pt x="285098" y="320473"/>
                  </a:lnTo>
                  <a:lnTo>
                    <a:pt x="301290" y="334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8963" y="2463668"/>
              <a:ext cx="31587" cy="20516"/>
            </a:xfrm>
            <a:custGeom>
              <a:avLst/>
              <a:gdLst/>
              <a:ahLst/>
              <a:cxnLst/>
              <a:rect l="0" t="0" r="0" b="0"/>
              <a:pathLst>
                <a:path w="31587" h="20516">
                  <a:moveTo>
                    <a:pt x="31586" y="0"/>
                  </a:moveTo>
                  <a:lnTo>
                    <a:pt x="14818" y="5589"/>
                  </a:lnTo>
                  <a:lnTo>
                    <a:pt x="12219" y="9575"/>
                  </a:lnTo>
                  <a:lnTo>
                    <a:pt x="12825" y="14572"/>
                  </a:lnTo>
                  <a:lnTo>
                    <a:pt x="15569" y="20243"/>
                  </a:lnTo>
                  <a:lnTo>
                    <a:pt x="18569" y="20515"/>
                  </a:lnTo>
                  <a:lnTo>
                    <a:pt x="21738" y="17186"/>
                  </a:lnTo>
                  <a:lnTo>
                    <a:pt x="25020" y="11457"/>
                  </a:lnTo>
                  <a:lnTo>
                    <a:pt x="23700" y="8808"/>
                  </a:lnTo>
                  <a:lnTo>
                    <a:pt x="19309" y="82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81297" y="2229023"/>
              <a:ext cx="291425" cy="272406"/>
            </a:xfrm>
            <a:custGeom>
              <a:avLst/>
              <a:gdLst/>
              <a:ahLst/>
              <a:cxnLst/>
              <a:rect l="0" t="0" r="0" b="0"/>
              <a:pathLst>
                <a:path w="291425" h="272406">
                  <a:moveTo>
                    <a:pt x="172464" y="13547"/>
                  </a:moveTo>
                  <a:lnTo>
                    <a:pt x="155697" y="2368"/>
                  </a:lnTo>
                  <a:lnTo>
                    <a:pt x="138106" y="0"/>
                  </a:lnTo>
                  <a:lnTo>
                    <a:pt x="98217" y="8011"/>
                  </a:lnTo>
                  <a:lnTo>
                    <a:pt x="72606" y="23085"/>
                  </a:lnTo>
                  <a:lnTo>
                    <a:pt x="28743" y="77555"/>
                  </a:lnTo>
                  <a:lnTo>
                    <a:pt x="1130" y="139962"/>
                  </a:lnTo>
                  <a:lnTo>
                    <a:pt x="0" y="160978"/>
                  </a:lnTo>
                  <a:lnTo>
                    <a:pt x="8806" y="203066"/>
                  </a:lnTo>
                  <a:lnTo>
                    <a:pt x="24017" y="234647"/>
                  </a:lnTo>
                  <a:lnTo>
                    <a:pt x="48931" y="260642"/>
                  </a:lnTo>
                  <a:lnTo>
                    <a:pt x="71547" y="269596"/>
                  </a:lnTo>
                  <a:lnTo>
                    <a:pt x="97197" y="272405"/>
                  </a:lnTo>
                  <a:lnTo>
                    <a:pt x="160112" y="261686"/>
                  </a:lnTo>
                  <a:lnTo>
                    <a:pt x="202520" y="240073"/>
                  </a:lnTo>
                  <a:lnTo>
                    <a:pt x="256466" y="191005"/>
                  </a:lnTo>
                  <a:lnTo>
                    <a:pt x="278982" y="159324"/>
                  </a:lnTo>
                  <a:lnTo>
                    <a:pt x="289216" y="134098"/>
                  </a:lnTo>
                  <a:lnTo>
                    <a:pt x="291424" y="110409"/>
                  </a:lnTo>
                  <a:lnTo>
                    <a:pt x="287337" y="88182"/>
                  </a:lnTo>
                  <a:lnTo>
                    <a:pt x="277721" y="66605"/>
                  </a:lnTo>
                  <a:lnTo>
                    <a:pt x="259409" y="48437"/>
                  </a:lnTo>
                  <a:lnTo>
                    <a:pt x="236843" y="34902"/>
                  </a:lnTo>
                  <a:lnTo>
                    <a:pt x="193521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68279" y="2189927"/>
              <a:ext cx="241961" cy="287226"/>
            </a:xfrm>
            <a:custGeom>
              <a:avLst/>
              <a:gdLst/>
              <a:ahLst/>
              <a:cxnLst/>
              <a:rect l="0" t="0" r="0" b="0"/>
              <a:pathLst>
                <a:path w="241961" h="287226">
                  <a:moveTo>
                    <a:pt x="153980" y="0"/>
                  </a:moveTo>
                  <a:lnTo>
                    <a:pt x="95363" y="20243"/>
                  </a:lnTo>
                  <a:lnTo>
                    <a:pt x="60573" y="44992"/>
                  </a:lnTo>
                  <a:lnTo>
                    <a:pt x="39216" y="74552"/>
                  </a:lnTo>
                  <a:lnTo>
                    <a:pt x="9376" y="137907"/>
                  </a:lnTo>
                  <a:lnTo>
                    <a:pt x="0" y="182411"/>
                  </a:lnTo>
                  <a:lnTo>
                    <a:pt x="342" y="226403"/>
                  </a:lnTo>
                  <a:lnTo>
                    <a:pt x="6147" y="249192"/>
                  </a:lnTo>
                  <a:lnTo>
                    <a:pt x="16527" y="267120"/>
                  </a:lnTo>
                  <a:lnTo>
                    <a:pt x="32059" y="279767"/>
                  </a:lnTo>
                  <a:lnTo>
                    <a:pt x="41113" y="284777"/>
                  </a:lnTo>
                  <a:lnTo>
                    <a:pt x="63652" y="287225"/>
                  </a:lnTo>
                  <a:lnTo>
                    <a:pt x="89268" y="283243"/>
                  </a:lnTo>
                  <a:lnTo>
                    <a:pt x="127657" y="267848"/>
                  </a:lnTo>
                  <a:lnTo>
                    <a:pt x="186181" y="226738"/>
                  </a:lnTo>
                  <a:lnTo>
                    <a:pt x="214994" y="198593"/>
                  </a:lnTo>
                  <a:lnTo>
                    <a:pt x="240509" y="147208"/>
                  </a:lnTo>
                  <a:lnTo>
                    <a:pt x="241960" y="123138"/>
                  </a:lnTo>
                  <a:lnTo>
                    <a:pt x="233081" y="83279"/>
                  </a:lnTo>
                  <a:lnTo>
                    <a:pt x="220722" y="58070"/>
                  </a:lnTo>
                  <a:lnTo>
                    <a:pt x="203530" y="39067"/>
                  </a:lnTo>
                  <a:lnTo>
                    <a:pt x="174120" y="20804"/>
                  </a:lnTo>
                  <a:lnTo>
                    <a:pt x="13292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07691" y="2179399"/>
              <a:ext cx="291560" cy="279424"/>
            </a:xfrm>
            <a:custGeom>
              <a:avLst/>
              <a:gdLst/>
              <a:ahLst/>
              <a:cxnLst/>
              <a:rect l="0" t="0" r="0" b="0"/>
              <a:pathLst>
                <a:path w="291560" h="279424">
                  <a:moveTo>
                    <a:pt x="151480" y="0"/>
                  </a:moveTo>
                  <a:lnTo>
                    <a:pt x="112962" y="2339"/>
                  </a:lnTo>
                  <a:lnTo>
                    <a:pt x="72945" y="26025"/>
                  </a:lnTo>
                  <a:lnTo>
                    <a:pt x="40473" y="54114"/>
                  </a:lnTo>
                  <a:lnTo>
                    <a:pt x="24934" y="75523"/>
                  </a:lnTo>
                  <a:lnTo>
                    <a:pt x="5427" y="127395"/>
                  </a:lnTo>
                  <a:lnTo>
                    <a:pt x="0" y="156056"/>
                  </a:lnTo>
                  <a:lnTo>
                    <a:pt x="6048" y="218995"/>
                  </a:lnTo>
                  <a:lnTo>
                    <a:pt x="8902" y="233734"/>
                  </a:lnTo>
                  <a:lnTo>
                    <a:pt x="21431" y="256350"/>
                  </a:lnTo>
                  <a:lnTo>
                    <a:pt x="29686" y="265656"/>
                  </a:lnTo>
                  <a:lnTo>
                    <a:pt x="54455" y="275997"/>
                  </a:lnTo>
                  <a:lnTo>
                    <a:pt x="82621" y="279423"/>
                  </a:lnTo>
                  <a:lnTo>
                    <a:pt x="140202" y="269131"/>
                  </a:lnTo>
                  <a:lnTo>
                    <a:pt x="191322" y="247570"/>
                  </a:lnTo>
                  <a:lnTo>
                    <a:pt x="230225" y="226472"/>
                  </a:lnTo>
                  <a:lnTo>
                    <a:pt x="273128" y="178305"/>
                  </a:lnTo>
                  <a:lnTo>
                    <a:pt x="289429" y="147197"/>
                  </a:lnTo>
                  <a:lnTo>
                    <a:pt x="291559" y="126252"/>
                  </a:lnTo>
                  <a:lnTo>
                    <a:pt x="283395" y="84210"/>
                  </a:lnTo>
                  <a:lnTo>
                    <a:pt x="268295" y="58226"/>
                  </a:lnTo>
                  <a:lnTo>
                    <a:pt x="235708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03709" y="1895129"/>
              <a:ext cx="44727" cy="60957"/>
            </a:xfrm>
            <a:custGeom>
              <a:avLst/>
              <a:gdLst/>
              <a:ahLst/>
              <a:cxnLst/>
              <a:rect l="0" t="0" r="0" b="0"/>
              <a:pathLst>
                <a:path w="44727" h="60957">
                  <a:moveTo>
                    <a:pt x="44726" y="0"/>
                  </a:moveTo>
                  <a:lnTo>
                    <a:pt x="22369" y="0"/>
                  </a:lnTo>
                  <a:lnTo>
                    <a:pt x="14613" y="3510"/>
                  </a:lnTo>
                  <a:lnTo>
                    <a:pt x="2877" y="16768"/>
                  </a:lnTo>
                  <a:lnTo>
                    <a:pt x="0" y="37478"/>
                  </a:lnTo>
                  <a:lnTo>
                    <a:pt x="870" y="49552"/>
                  </a:lnTo>
                  <a:lnTo>
                    <a:pt x="4960" y="56431"/>
                  </a:lnTo>
                  <a:lnTo>
                    <a:pt x="11197" y="59848"/>
                  </a:lnTo>
                  <a:lnTo>
                    <a:pt x="18863" y="60956"/>
                  </a:lnTo>
                  <a:lnTo>
                    <a:pt x="26315" y="59354"/>
                  </a:lnTo>
                  <a:lnTo>
                    <a:pt x="40832" y="51336"/>
                  </a:lnTo>
                  <a:lnTo>
                    <a:pt x="43300" y="44753"/>
                  </a:lnTo>
                  <a:lnTo>
                    <a:pt x="39803" y="28079"/>
                  </a:lnTo>
                  <a:lnTo>
                    <a:pt x="36764" y="25738"/>
                  </a:lnTo>
                  <a:lnTo>
                    <a:pt x="33569" y="27687"/>
                  </a:lnTo>
                  <a:lnTo>
                    <a:pt x="30269" y="32496"/>
                  </a:lnTo>
                  <a:lnTo>
                    <a:pt x="26899" y="32193"/>
                  </a:lnTo>
                  <a:lnTo>
                    <a:pt x="1314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80228" y="2200455"/>
              <a:ext cx="52643" cy="21059"/>
            </a:xfrm>
            <a:custGeom>
              <a:avLst/>
              <a:gdLst/>
              <a:ahLst/>
              <a:cxnLst/>
              <a:rect l="0" t="0" r="0" b="0"/>
              <a:pathLst>
                <a:path w="52643" h="21059">
                  <a:moveTo>
                    <a:pt x="52642" y="2105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20550" y="1600331"/>
              <a:ext cx="345465" cy="370683"/>
            </a:xfrm>
            <a:custGeom>
              <a:avLst/>
              <a:gdLst/>
              <a:ahLst/>
              <a:cxnLst/>
              <a:rect l="0" t="0" r="0" b="0"/>
              <a:pathLst>
                <a:path w="345465" h="370683">
                  <a:moveTo>
                    <a:pt x="148859" y="0"/>
                  </a:moveTo>
                  <a:lnTo>
                    <a:pt x="106167" y="3120"/>
                  </a:lnTo>
                  <a:lnTo>
                    <a:pt x="74988" y="14573"/>
                  </a:lnTo>
                  <a:lnTo>
                    <a:pt x="55196" y="27534"/>
                  </a:lnTo>
                  <a:lnTo>
                    <a:pt x="16104" y="74553"/>
                  </a:lnTo>
                  <a:lnTo>
                    <a:pt x="210" y="111127"/>
                  </a:lnTo>
                  <a:lnTo>
                    <a:pt x="0" y="165407"/>
                  </a:lnTo>
                  <a:lnTo>
                    <a:pt x="4291" y="221190"/>
                  </a:lnTo>
                  <a:lnTo>
                    <a:pt x="19380" y="282895"/>
                  </a:lnTo>
                  <a:lnTo>
                    <a:pt x="30816" y="314278"/>
                  </a:lnTo>
                  <a:lnTo>
                    <a:pt x="49673" y="338914"/>
                  </a:lnTo>
                  <a:lnTo>
                    <a:pt x="76967" y="359862"/>
                  </a:lnTo>
                  <a:lnTo>
                    <a:pt x="97020" y="369729"/>
                  </a:lnTo>
                  <a:lnTo>
                    <a:pt x="139218" y="370682"/>
                  </a:lnTo>
                  <a:lnTo>
                    <a:pt x="196304" y="359354"/>
                  </a:lnTo>
                  <a:lnTo>
                    <a:pt x="259049" y="329151"/>
                  </a:lnTo>
                  <a:lnTo>
                    <a:pt x="312696" y="278649"/>
                  </a:lnTo>
                  <a:lnTo>
                    <a:pt x="337302" y="222554"/>
                  </a:lnTo>
                  <a:lnTo>
                    <a:pt x="345464" y="183705"/>
                  </a:lnTo>
                  <a:lnTo>
                    <a:pt x="344763" y="141389"/>
                  </a:lnTo>
                  <a:lnTo>
                    <a:pt x="337703" y="116652"/>
                  </a:lnTo>
                  <a:lnTo>
                    <a:pt x="313997" y="78757"/>
                  </a:lnTo>
                  <a:lnTo>
                    <a:pt x="282407" y="51672"/>
                  </a:lnTo>
                  <a:lnTo>
                    <a:pt x="223635" y="24678"/>
                  </a:lnTo>
                  <a:lnTo>
                    <a:pt x="196131" y="17987"/>
                  </a:lnTo>
                  <a:lnTo>
                    <a:pt x="14885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5319485" y="1526632"/>
            <a:ext cx="226126" cy="407247"/>
          </a:xfrm>
          <a:custGeom>
            <a:avLst/>
            <a:gdLst/>
            <a:ahLst/>
            <a:cxnLst/>
            <a:rect l="0" t="0" r="0" b="0"/>
            <a:pathLst>
              <a:path w="226126" h="407247">
                <a:moveTo>
                  <a:pt x="207976" y="0"/>
                </a:moveTo>
                <a:lnTo>
                  <a:pt x="164013" y="20243"/>
                </a:lnTo>
                <a:lnTo>
                  <a:pt x="108843" y="68008"/>
                </a:lnTo>
                <a:lnTo>
                  <a:pt x="73360" y="109360"/>
                </a:lnTo>
                <a:lnTo>
                  <a:pt x="37477" y="167606"/>
                </a:lnTo>
                <a:lnTo>
                  <a:pt x="15609" y="226575"/>
                </a:lnTo>
                <a:lnTo>
                  <a:pt x="2214" y="281148"/>
                </a:lnTo>
                <a:lnTo>
                  <a:pt x="0" y="321819"/>
                </a:lnTo>
                <a:lnTo>
                  <a:pt x="7403" y="356616"/>
                </a:lnTo>
                <a:lnTo>
                  <a:pt x="17837" y="378425"/>
                </a:lnTo>
                <a:lnTo>
                  <a:pt x="33392" y="393576"/>
                </a:lnTo>
                <a:lnTo>
                  <a:pt x="53174" y="403040"/>
                </a:lnTo>
                <a:lnTo>
                  <a:pt x="77564" y="407246"/>
                </a:lnTo>
                <a:lnTo>
                  <a:pt x="97763" y="402876"/>
                </a:lnTo>
                <a:lnTo>
                  <a:pt x="152778" y="373328"/>
                </a:lnTo>
                <a:lnTo>
                  <a:pt x="202050" y="331222"/>
                </a:lnTo>
                <a:lnTo>
                  <a:pt x="219218" y="298051"/>
                </a:lnTo>
                <a:lnTo>
                  <a:pt x="226125" y="258587"/>
                </a:lnTo>
                <a:lnTo>
                  <a:pt x="223585" y="247260"/>
                </a:lnTo>
                <a:lnTo>
                  <a:pt x="211404" y="228437"/>
                </a:lnTo>
                <a:lnTo>
                  <a:pt x="191172" y="218510"/>
                </a:lnTo>
                <a:lnTo>
                  <a:pt x="179226" y="215863"/>
                </a:lnTo>
                <a:lnTo>
                  <a:pt x="156594" y="219162"/>
                </a:lnTo>
                <a:lnTo>
                  <a:pt x="102857" y="240730"/>
                </a:lnTo>
                <a:lnTo>
                  <a:pt x="73494" y="264740"/>
                </a:lnTo>
                <a:lnTo>
                  <a:pt x="50048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390383" y="2597246"/>
            <a:ext cx="1516105" cy="863688"/>
            <a:chOff x="4390383" y="2597246"/>
            <a:chExt cx="1516105" cy="863688"/>
          </a:xfrm>
        </p:grpSpPr>
        <p:sp>
          <p:nvSpPr>
            <p:cNvPr id="24" name="Freeform 23"/>
            <p:cNvSpPr/>
            <p:nvPr/>
          </p:nvSpPr>
          <p:spPr>
            <a:xfrm>
              <a:off x="4779938" y="2674238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11991" y="58617"/>
                  </a:lnTo>
                  <a:lnTo>
                    <a:pt x="10817" y="121196"/>
                  </a:lnTo>
                  <a:lnTo>
                    <a:pt x="10614" y="172520"/>
                  </a:lnTo>
                  <a:lnTo>
                    <a:pt x="9384" y="223602"/>
                  </a:lnTo>
                  <a:lnTo>
                    <a:pt x="2200" y="28025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4132" y="2597246"/>
              <a:ext cx="169060" cy="350336"/>
            </a:xfrm>
            <a:custGeom>
              <a:avLst/>
              <a:gdLst/>
              <a:ahLst/>
              <a:cxnLst/>
              <a:rect l="0" t="0" r="0" b="0"/>
              <a:pathLst>
                <a:path w="169060" h="350336">
                  <a:moveTo>
                    <a:pt x="169059" y="55935"/>
                  </a:moveTo>
                  <a:lnTo>
                    <a:pt x="119561" y="111022"/>
                  </a:lnTo>
                  <a:lnTo>
                    <a:pt x="92434" y="171963"/>
                  </a:lnTo>
                  <a:lnTo>
                    <a:pt x="70845" y="234938"/>
                  </a:lnTo>
                  <a:lnTo>
                    <a:pt x="65171" y="285443"/>
                  </a:lnTo>
                  <a:lnTo>
                    <a:pt x="66528" y="324239"/>
                  </a:lnTo>
                  <a:lnTo>
                    <a:pt x="75137" y="343247"/>
                  </a:lnTo>
                  <a:lnTo>
                    <a:pt x="81878" y="348082"/>
                  </a:lnTo>
                  <a:lnTo>
                    <a:pt x="89881" y="350136"/>
                  </a:lnTo>
                  <a:lnTo>
                    <a:pt x="98727" y="350335"/>
                  </a:lnTo>
                  <a:lnTo>
                    <a:pt x="114793" y="344317"/>
                  </a:lnTo>
                  <a:lnTo>
                    <a:pt x="129734" y="332673"/>
                  </a:lnTo>
                  <a:lnTo>
                    <a:pt x="150128" y="306388"/>
                  </a:lnTo>
                  <a:lnTo>
                    <a:pt x="159866" y="286570"/>
                  </a:lnTo>
                  <a:lnTo>
                    <a:pt x="161854" y="266064"/>
                  </a:lnTo>
                  <a:lnTo>
                    <a:pt x="153598" y="224304"/>
                  </a:lnTo>
                  <a:lnTo>
                    <a:pt x="138482" y="198369"/>
                  </a:lnTo>
                  <a:lnTo>
                    <a:pt x="83996" y="154381"/>
                  </a:lnTo>
                  <a:lnTo>
                    <a:pt x="27176" y="121168"/>
                  </a:lnTo>
                  <a:lnTo>
                    <a:pt x="4707" y="95540"/>
                  </a:lnTo>
                  <a:lnTo>
                    <a:pt x="1000" y="85848"/>
                  </a:lnTo>
                  <a:lnTo>
                    <a:pt x="0" y="65720"/>
                  </a:lnTo>
                  <a:lnTo>
                    <a:pt x="6574" y="48196"/>
                  </a:lnTo>
                  <a:lnTo>
                    <a:pt x="29859" y="17881"/>
                  </a:lnTo>
                  <a:lnTo>
                    <a:pt x="55675" y="2026"/>
                  </a:lnTo>
                  <a:lnTo>
                    <a:pt x="75383" y="0"/>
                  </a:lnTo>
                  <a:lnTo>
                    <a:pt x="103089" y="5436"/>
                  </a:lnTo>
                  <a:lnTo>
                    <a:pt x="126945" y="13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7782" y="2879219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8" y="0"/>
                  </a:lnTo>
                  <a:lnTo>
                    <a:pt x="27745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0383" y="3043169"/>
              <a:ext cx="1516105" cy="20625"/>
            </a:xfrm>
            <a:custGeom>
              <a:avLst/>
              <a:gdLst/>
              <a:ahLst/>
              <a:cxnLst/>
              <a:rect l="0" t="0" r="0" b="0"/>
              <a:pathLst>
                <a:path w="1516105" h="20625">
                  <a:moveTo>
                    <a:pt x="0" y="20623"/>
                  </a:moveTo>
                  <a:lnTo>
                    <a:pt x="58617" y="20624"/>
                  </a:lnTo>
                  <a:lnTo>
                    <a:pt x="113961" y="13388"/>
                  </a:lnTo>
                  <a:lnTo>
                    <a:pt x="162968" y="11071"/>
                  </a:lnTo>
                  <a:lnTo>
                    <a:pt x="214533" y="10384"/>
                  </a:lnTo>
                  <a:lnTo>
                    <a:pt x="268026" y="10181"/>
                  </a:lnTo>
                  <a:lnTo>
                    <a:pt x="326640" y="10120"/>
                  </a:lnTo>
                  <a:lnTo>
                    <a:pt x="382741" y="10102"/>
                  </a:lnTo>
                  <a:lnTo>
                    <a:pt x="440958" y="10097"/>
                  </a:lnTo>
                  <a:lnTo>
                    <a:pt x="491223" y="10095"/>
                  </a:lnTo>
                  <a:lnTo>
                    <a:pt x="549530" y="10095"/>
                  </a:lnTo>
                  <a:lnTo>
                    <a:pt x="612430" y="10095"/>
                  </a:lnTo>
                  <a:lnTo>
                    <a:pt x="658626" y="10095"/>
                  </a:lnTo>
                  <a:lnTo>
                    <a:pt x="703334" y="10095"/>
                  </a:lnTo>
                  <a:lnTo>
                    <a:pt x="764846" y="10095"/>
                  </a:lnTo>
                  <a:lnTo>
                    <a:pt x="826854" y="4506"/>
                  </a:lnTo>
                  <a:lnTo>
                    <a:pt x="878653" y="1030"/>
                  </a:lnTo>
                  <a:lnTo>
                    <a:pt x="938455" y="0"/>
                  </a:lnTo>
                  <a:lnTo>
                    <a:pt x="1000627" y="5284"/>
                  </a:lnTo>
                  <a:lnTo>
                    <a:pt x="1057913" y="8670"/>
                  </a:lnTo>
                  <a:lnTo>
                    <a:pt x="1117521" y="9673"/>
                  </a:lnTo>
                  <a:lnTo>
                    <a:pt x="1174047" y="9970"/>
                  </a:lnTo>
                  <a:lnTo>
                    <a:pt x="1233429" y="10058"/>
                  </a:lnTo>
                  <a:lnTo>
                    <a:pt x="1289889" y="10084"/>
                  </a:lnTo>
                  <a:lnTo>
                    <a:pt x="1343662" y="10092"/>
                  </a:lnTo>
                  <a:lnTo>
                    <a:pt x="1402229" y="10094"/>
                  </a:lnTo>
                  <a:lnTo>
                    <a:pt x="1452858" y="10095"/>
                  </a:lnTo>
                  <a:lnTo>
                    <a:pt x="1516104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52154" y="3156408"/>
              <a:ext cx="306852" cy="304526"/>
            </a:xfrm>
            <a:custGeom>
              <a:avLst/>
              <a:gdLst/>
              <a:ahLst/>
              <a:cxnLst/>
              <a:rect l="0" t="0" r="0" b="0"/>
              <a:pathLst>
                <a:path w="306852" h="304526">
                  <a:moveTo>
                    <a:pt x="43638" y="12669"/>
                  </a:moveTo>
                  <a:lnTo>
                    <a:pt x="34063" y="36716"/>
                  </a:lnTo>
                  <a:lnTo>
                    <a:pt x="4235" y="72262"/>
                  </a:lnTo>
                  <a:lnTo>
                    <a:pt x="992" y="73455"/>
                  </a:lnTo>
                  <a:lnTo>
                    <a:pt x="0" y="70741"/>
                  </a:lnTo>
                  <a:lnTo>
                    <a:pt x="508" y="65421"/>
                  </a:lnTo>
                  <a:lnTo>
                    <a:pt x="17991" y="41168"/>
                  </a:lnTo>
                  <a:lnTo>
                    <a:pt x="55340" y="11106"/>
                  </a:lnTo>
                  <a:lnTo>
                    <a:pt x="75745" y="1056"/>
                  </a:lnTo>
                  <a:lnTo>
                    <a:pt x="118142" y="0"/>
                  </a:lnTo>
                  <a:lnTo>
                    <a:pt x="156571" y="12685"/>
                  </a:lnTo>
                  <a:lnTo>
                    <a:pt x="184594" y="31261"/>
                  </a:lnTo>
                  <a:lnTo>
                    <a:pt x="197143" y="47839"/>
                  </a:lnTo>
                  <a:lnTo>
                    <a:pt x="224597" y="98539"/>
                  </a:lnTo>
                  <a:lnTo>
                    <a:pt x="229447" y="138198"/>
                  </a:lnTo>
                  <a:lnTo>
                    <a:pt x="221198" y="200289"/>
                  </a:lnTo>
                  <a:lnTo>
                    <a:pt x="208553" y="240616"/>
                  </a:lnTo>
                  <a:lnTo>
                    <a:pt x="195313" y="262548"/>
                  </a:lnTo>
                  <a:lnTo>
                    <a:pt x="168128" y="286879"/>
                  </a:lnTo>
                  <a:lnTo>
                    <a:pt x="148100" y="297537"/>
                  </a:lnTo>
                  <a:lnTo>
                    <a:pt x="111505" y="304525"/>
                  </a:lnTo>
                  <a:lnTo>
                    <a:pt x="90959" y="299920"/>
                  </a:lnTo>
                  <a:lnTo>
                    <a:pt x="82205" y="295417"/>
                  </a:lnTo>
                  <a:lnTo>
                    <a:pt x="66239" y="277935"/>
                  </a:lnTo>
                  <a:lnTo>
                    <a:pt x="58705" y="266722"/>
                  </a:lnTo>
                  <a:lnTo>
                    <a:pt x="53454" y="244905"/>
                  </a:lnTo>
                  <a:lnTo>
                    <a:pt x="53692" y="234173"/>
                  </a:lnTo>
                  <a:lnTo>
                    <a:pt x="60195" y="216010"/>
                  </a:lnTo>
                  <a:lnTo>
                    <a:pt x="65204" y="207892"/>
                  </a:lnTo>
                  <a:lnTo>
                    <a:pt x="80129" y="195751"/>
                  </a:lnTo>
                  <a:lnTo>
                    <a:pt x="89023" y="190876"/>
                  </a:lnTo>
                  <a:lnTo>
                    <a:pt x="144154" y="183051"/>
                  </a:lnTo>
                  <a:lnTo>
                    <a:pt x="204436" y="184625"/>
                  </a:lnTo>
                  <a:lnTo>
                    <a:pt x="261144" y="195855"/>
                  </a:lnTo>
                  <a:lnTo>
                    <a:pt x="306851" y="212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57899" y="3190134"/>
              <a:ext cx="246227" cy="251385"/>
            </a:xfrm>
            <a:custGeom>
              <a:avLst/>
              <a:gdLst/>
              <a:ahLst/>
              <a:cxnLst/>
              <a:rect l="0" t="0" r="0" b="0"/>
              <a:pathLst>
                <a:path w="246227" h="251385">
                  <a:moveTo>
                    <a:pt x="132733" y="0"/>
                  </a:moveTo>
                  <a:lnTo>
                    <a:pt x="81708" y="14573"/>
                  </a:lnTo>
                  <a:lnTo>
                    <a:pt x="70640" y="20244"/>
                  </a:lnTo>
                  <a:lnTo>
                    <a:pt x="52104" y="39023"/>
                  </a:lnTo>
                  <a:lnTo>
                    <a:pt x="9826" y="99800"/>
                  </a:lnTo>
                  <a:lnTo>
                    <a:pt x="0" y="138365"/>
                  </a:lnTo>
                  <a:lnTo>
                    <a:pt x="208" y="176308"/>
                  </a:lnTo>
                  <a:lnTo>
                    <a:pt x="5982" y="197682"/>
                  </a:lnTo>
                  <a:lnTo>
                    <a:pt x="16348" y="214981"/>
                  </a:lnTo>
                  <a:lnTo>
                    <a:pt x="40927" y="237874"/>
                  </a:lnTo>
                  <a:lnTo>
                    <a:pt x="63464" y="246102"/>
                  </a:lnTo>
                  <a:lnTo>
                    <a:pt x="116061" y="251384"/>
                  </a:lnTo>
                  <a:lnTo>
                    <a:pt x="174038" y="241060"/>
                  </a:lnTo>
                  <a:lnTo>
                    <a:pt x="184836" y="237916"/>
                  </a:lnTo>
                  <a:lnTo>
                    <a:pt x="203073" y="225064"/>
                  </a:lnTo>
                  <a:lnTo>
                    <a:pt x="217808" y="207653"/>
                  </a:lnTo>
                  <a:lnTo>
                    <a:pt x="236799" y="164760"/>
                  </a:lnTo>
                  <a:lnTo>
                    <a:pt x="246226" y="111574"/>
                  </a:lnTo>
                  <a:lnTo>
                    <a:pt x="245748" y="57178"/>
                  </a:lnTo>
                  <a:lnTo>
                    <a:pt x="237164" y="33601"/>
                  </a:lnTo>
                  <a:lnTo>
                    <a:pt x="213588" y="6187"/>
                  </a:lnTo>
                  <a:lnTo>
                    <a:pt x="203014" y="1785"/>
                  </a:lnTo>
                  <a:lnTo>
                    <a:pt x="1537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727502" y="1537160"/>
            <a:ext cx="235552" cy="353012"/>
          </a:xfrm>
          <a:custGeom>
            <a:avLst/>
            <a:gdLst/>
            <a:ahLst/>
            <a:cxnLst/>
            <a:rect l="0" t="0" r="0" b="0"/>
            <a:pathLst>
              <a:path w="235552" h="353012">
                <a:moveTo>
                  <a:pt x="147399" y="0"/>
                </a:moveTo>
                <a:lnTo>
                  <a:pt x="130631" y="5589"/>
                </a:lnTo>
                <a:lnTo>
                  <a:pt x="116160" y="17692"/>
                </a:lnTo>
                <a:lnTo>
                  <a:pt x="57636" y="75583"/>
                </a:lnTo>
                <a:lnTo>
                  <a:pt x="29539" y="124591"/>
                </a:lnTo>
                <a:lnTo>
                  <a:pt x="11511" y="179332"/>
                </a:lnTo>
                <a:lnTo>
                  <a:pt x="2274" y="235205"/>
                </a:lnTo>
                <a:lnTo>
                  <a:pt x="8855" y="290132"/>
                </a:lnTo>
                <a:lnTo>
                  <a:pt x="19261" y="323831"/>
                </a:lnTo>
                <a:lnTo>
                  <a:pt x="30398" y="341237"/>
                </a:lnTo>
                <a:lnTo>
                  <a:pt x="38983" y="346814"/>
                </a:lnTo>
                <a:lnTo>
                  <a:pt x="61000" y="353011"/>
                </a:lnTo>
                <a:lnTo>
                  <a:pt x="105291" y="350911"/>
                </a:lnTo>
                <a:lnTo>
                  <a:pt x="144281" y="337290"/>
                </a:lnTo>
                <a:lnTo>
                  <a:pt x="204707" y="298033"/>
                </a:lnTo>
                <a:lnTo>
                  <a:pt x="221831" y="271580"/>
                </a:lnTo>
                <a:lnTo>
                  <a:pt x="234314" y="241515"/>
                </a:lnTo>
                <a:lnTo>
                  <a:pt x="235551" y="220814"/>
                </a:lnTo>
                <a:lnTo>
                  <a:pt x="234243" y="210380"/>
                </a:lnTo>
                <a:lnTo>
                  <a:pt x="223432" y="192548"/>
                </a:lnTo>
                <a:lnTo>
                  <a:pt x="215635" y="184518"/>
                </a:lnTo>
                <a:lnTo>
                  <a:pt x="194494" y="175595"/>
                </a:lnTo>
                <a:lnTo>
                  <a:pt x="182305" y="173215"/>
                </a:lnTo>
                <a:lnTo>
                  <a:pt x="159404" y="176810"/>
                </a:lnTo>
                <a:lnTo>
                  <a:pt x="105480" y="204651"/>
                </a:lnTo>
                <a:lnTo>
                  <a:pt x="47080" y="238791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4643067" y="3537575"/>
            <a:ext cx="1463462" cy="1049917"/>
            <a:chOff x="4643067" y="3537575"/>
            <a:chExt cx="1463462" cy="1049917"/>
          </a:xfrm>
        </p:grpSpPr>
        <p:sp>
          <p:nvSpPr>
            <p:cNvPr id="32" name="Freeform 31"/>
            <p:cNvSpPr/>
            <p:nvPr/>
          </p:nvSpPr>
          <p:spPr>
            <a:xfrm>
              <a:off x="5095792" y="3537575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23253" y="37478"/>
                  </a:lnTo>
                  <a:lnTo>
                    <a:pt x="21491" y="100080"/>
                  </a:lnTo>
                  <a:lnTo>
                    <a:pt x="19973" y="162055"/>
                  </a:lnTo>
                  <a:lnTo>
                    <a:pt x="12741" y="218664"/>
                  </a:lnTo>
                  <a:lnTo>
                    <a:pt x="8065" y="273019"/>
                  </a:lnTo>
                  <a:lnTo>
                    <a:pt x="2390" y="323050"/>
                  </a:lnTo>
                  <a:lnTo>
                    <a:pt x="708" y="36127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48256" y="3558632"/>
              <a:ext cx="147620" cy="336600"/>
            </a:xfrm>
            <a:custGeom>
              <a:avLst/>
              <a:gdLst/>
              <a:ahLst/>
              <a:cxnLst/>
              <a:rect l="0" t="0" r="0" b="0"/>
              <a:pathLst>
                <a:path w="147620" h="336600">
                  <a:moveTo>
                    <a:pt x="147619" y="10528"/>
                  </a:moveTo>
                  <a:lnTo>
                    <a:pt x="131978" y="28509"/>
                  </a:lnTo>
                  <a:lnTo>
                    <a:pt x="108012" y="86052"/>
                  </a:lnTo>
                  <a:lnTo>
                    <a:pt x="83557" y="137924"/>
                  </a:lnTo>
                  <a:lnTo>
                    <a:pt x="57641" y="199963"/>
                  </a:lnTo>
                  <a:lnTo>
                    <a:pt x="38992" y="261584"/>
                  </a:lnTo>
                  <a:lnTo>
                    <a:pt x="39524" y="299904"/>
                  </a:lnTo>
                  <a:lnTo>
                    <a:pt x="47325" y="320854"/>
                  </a:lnTo>
                  <a:lnTo>
                    <a:pt x="52680" y="329716"/>
                  </a:lnTo>
                  <a:lnTo>
                    <a:pt x="59760" y="334454"/>
                  </a:lnTo>
                  <a:lnTo>
                    <a:pt x="76985" y="336599"/>
                  </a:lnTo>
                  <a:lnTo>
                    <a:pt x="106414" y="325640"/>
                  </a:lnTo>
                  <a:lnTo>
                    <a:pt x="131771" y="301987"/>
                  </a:lnTo>
                  <a:lnTo>
                    <a:pt x="140576" y="279665"/>
                  </a:lnTo>
                  <a:lnTo>
                    <a:pt x="143319" y="255317"/>
                  </a:lnTo>
                  <a:lnTo>
                    <a:pt x="140639" y="232797"/>
                  </a:lnTo>
                  <a:lnTo>
                    <a:pt x="126964" y="200388"/>
                  </a:lnTo>
                  <a:lnTo>
                    <a:pt x="87685" y="151555"/>
                  </a:lnTo>
                  <a:lnTo>
                    <a:pt x="31166" y="108851"/>
                  </a:lnTo>
                  <a:lnTo>
                    <a:pt x="5620" y="87754"/>
                  </a:lnTo>
                  <a:lnTo>
                    <a:pt x="1480" y="78390"/>
                  </a:lnTo>
                  <a:lnTo>
                    <a:pt x="0" y="55507"/>
                  </a:lnTo>
                  <a:lnTo>
                    <a:pt x="6362" y="35978"/>
                  </a:lnTo>
                  <a:lnTo>
                    <a:pt x="11333" y="27495"/>
                  </a:lnTo>
                  <a:lnTo>
                    <a:pt x="26217" y="14949"/>
                  </a:lnTo>
                  <a:lnTo>
                    <a:pt x="45700" y="6644"/>
                  </a:lnTo>
                  <a:lnTo>
                    <a:pt x="94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69409" y="3816255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89"/>
                  </a:moveTo>
                  <a:lnTo>
                    <a:pt x="141160" y="0"/>
                  </a:lnTo>
                  <a:lnTo>
                    <a:pt x="123569" y="375"/>
                  </a:lnTo>
                  <a:lnTo>
                    <a:pt x="72502" y="4559"/>
                  </a:lnTo>
                  <a:lnTo>
                    <a:pt x="17996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43067" y="4011357"/>
              <a:ext cx="1463462" cy="31587"/>
            </a:xfrm>
            <a:custGeom>
              <a:avLst/>
              <a:gdLst/>
              <a:ahLst/>
              <a:cxnLst/>
              <a:rect l="0" t="0" r="0" b="0"/>
              <a:pathLst>
                <a:path w="1463462" h="31587">
                  <a:moveTo>
                    <a:pt x="0" y="0"/>
                  </a:moveTo>
                  <a:lnTo>
                    <a:pt x="58617" y="5590"/>
                  </a:lnTo>
                  <a:lnTo>
                    <a:pt x="121196" y="9553"/>
                  </a:lnTo>
                  <a:lnTo>
                    <a:pt x="173690" y="10240"/>
                  </a:lnTo>
                  <a:lnTo>
                    <a:pt x="233178" y="10444"/>
                  </a:lnTo>
                  <a:lnTo>
                    <a:pt x="295257" y="10504"/>
                  </a:lnTo>
                  <a:lnTo>
                    <a:pt x="355765" y="11691"/>
                  </a:lnTo>
                  <a:lnTo>
                    <a:pt x="407879" y="17762"/>
                  </a:lnTo>
                  <a:lnTo>
                    <a:pt x="470113" y="18911"/>
                  </a:lnTo>
                  <a:lnTo>
                    <a:pt x="523258" y="13532"/>
                  </a:lnTo>
                  <a:lnTo>
                    <a:pt x="585798" y="11419"/>
                  </a:lnTo>
                  <a:lnTo>
                    <a:pt x="635524" y="10793"/>
                  </a:lnTo>
                  <a:lnTo>
                    <a:pt x="694248" y="10581"/>
                  </a:lnTo>
                  <a:lnTo>
                    <a:pt x="756497" y="10539"/>
                  </a:lnTo>
                  <a:lnTo>
                    <a:pt x="816713" y="10531"/>
                  </a:lnTo>
                  <a:lnTo>
                    <a:pt x="873668" y="10529"/>
                  </a:lnTo>
                  <a:lnTo>
                    <a:pt x="935567" y="10529"/>
                  </a:lnTo>
                  <a:lnTo>
                    <a:pt x="995715" y="10529"/>
                  </a:lnTo>
                  <a:lnTo>
                    <a:pt x="1052656" y="13648"/>
                  </a:lnTo>
                  <a:lnTo>
                    <a:pt x="1108963" y="19594"/>
                  </a:lnTo>
                  <a:lnTo>
                    <a:pt x="1165146" y="20768"/>
                  </a:lnTo>
                  <a:lnTo>
                    <a:pt x="1221304" y="21000"/>
                  </a:lnTo>
                  <a:lnTo>
                    <a:pt x="1277457" y="21046"/>
                  </a:lnTo>
                  <a:lnTo>
                    <a:pt x="1333610" y="28290"/>
                  </a:lnTo>
                  <a:lnTo>
                    <a:pt x="1379233" y="30609"/>
                  </a:lnTo>
                  <a:lnTo>
                    <a:pt x="1434865" y="31297"/>
                  </a:lnTo>
                  <a:lnTo>
                    <a:pt x="146346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23506" y="4172013"/>
              <a:ext cx="319769" cy="415479"/>
            </a:xfrm>
            <a:custGeom>
              <a:avLst/>
              <a:gdLst/>
              <a:ahLst/>
              <a:cxnLst/>
              <a:rect l="0" t="0" r="0" b="0"/>
              <a:pathLst>
                <a:path w="319769" h="415479">
                  <a:moveTo>
                    <a:pt x="24971" y="92028"/>
                  </a:moveTo>
                  <a:lnTo>
                    <a:pt x="13792" y="103207"/>
                  </a:lnTo>
                  <a:lnTo>
                    <a:pt x="9329" y="102990"/>
                  </a:lnTo>
                  <a:lnTo>
                    <a:pt x="5184" y="99336"/>
                  </a:lnTo>
                  <a:lnTo>
                    <a:pt x="1251" y="93391"/>
                  </a:lnTo>
                  <a:lnTo>
                    <a:pt x="0" y="77426"/>
                  </a:lnTo>
                  <a:lnTo>
                    <a:pt x="4514" y="59802"/>
                  </a:lnTo>
                  <a:lnTo>
                    <a:pt x="32993" y="22216"/>
                  </a:lnTo>
                  <a:lnTo>
                    <a:pt x="58933" y="6482"/>
                  </a:lnTo>
                  <a:lnTo>
                    <a:pt x="94435" y="0"/>
                  </a:lnTo>
                  <a:lnTo>
                    <a:pt x="117845" y="4723"/>
                  </a:lnTo>
                  <a:lnTo>
                    <a:pt x="147635" y="20537"/>
                  </a:lnTo>
                  <a:lnTo>
                    <a:pt x="185923" y="54884"/>
                  </a:lnTo>
                  <a:lnTo>
                    <a:pt x="206151" y="84142"/>
                  </a:lnTo>
                  <a:lnTo>
                    <a:pt x="224059" y="135357"/>
                  </a:lnTo>
                  <a:lnTo>
                    <a:pt x="233273" y="196123"/>
                  </a:lnTo>
                  <a:lnTo>
                    <a:pt x="229279" y="241544"/>
                  </a:lnTo>
                  <a:lnTo>
                    <a:pt x="209044" y="298814"/>
                  </a:lnTo>
                  <a:lnTo>
                    <a:pt x="179397" y="352067"/>
                  </a:lnTo>
                  <a:lnTo>
                    <a:pt x="145682" y="391139"/>
                  </a:lnTo>
                  <a:lnTo>
                    <a:pt x="118059" y="408511"/>
                  </a:lnTo>
                  <a:lnTo>
                    <a:pt x="82058" y="415478"/>
                  </a:lnTo>
                  <a:lnTo>
                    <a:pt x="61651" y="410868"/>
                  </a:lnTo>
                  <a:lnTo>
                    <a:pt x="52934" y="406364"/>
                  </a:lnTo>
                  <a:lnTo>
                    <a:pt x="40128" y="392000"/>
                  </a:lnTo>
                  <a:lnTo>
                    <a:pt x="35076" y="383257"/>
                  </a:lnTo>
                  <a:lnTo>
                    <a:pt x="27965" y="343005"/>
                  </a:lnTo>
                  <a:lnTo>
                    <a:pt x="32540" y="317047"/>
                  </a:lnTo>
                  <a:lnTo>
                    <a:pt x="54542" y="271787"/>
                  </a:lnTo>
                  <a:lnTo>
                    <a:pt x="70868" y="256539"/>
                  </a:lnTo>
                  <a:lnTo>
                    <a:pt x="90993" y="247032"/>
                  </a:lnTo>
                  <a:lnTo>
                    <a:pt x="129801" y="242850"/>
                  </a:lnTo>
                  <a:lnTo>
                    <a:pt x="188484" y="251325"/>
                  </a:lnTo>
                  <a:lnTo>
                    <a:pt x="223548" y="264010"/>
                  </a:lnTo>
                  <a:lnTo>
                    <a:pt x="284935" y="302908"/>
                  </a:lnTo>
                  <a:lnTo>
                    <a:pt x="319768" y="334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88799" y="4190342"/>
              <a:ext cx="316651" cy="376132"/>
            </a:xfrm>
            <a:custGeom>
              <a:avLst/>
              <a:gdLst/>
              <a:ahLst/>
              <a:cxnLst/>
              <a:rect l="0" t="0" r="0" b="0"/>
              <a:pathLst>
                <a:path w="316651" h="376132">
                  <a:moveTo>
                    <a:pt x="143988" y="31585"/>
                  </a:moveTo>
                  <a:lnTo>
                    <a:pt x="119942" y="41160"/>
                  </a:lnTo>
                  <a:lnTo>
                    <a:pt x="78806" y="76578"/>
                  </a:lnTo>
                  <a:lnTo>
                    <a:pt x="32124" y="137123"/>
                  </a:lnTo>
                  <a:lnTo>
                    <a:pt x="12101" y="187440"/>
                  </a:lnTo>
                  <a:lnTo>
                    <a:pt x="0" y="242439"/>
                  </a:lnTo>
                  <a:lnTo>
                    <a:pt x="445" y="269187"/>
                  </a:lnTo>
                  <a:lnTo>
                    <a:pt x="19794" y="314955"/>
                  </a:lnTo>
                  <a:lnTo>
                    <a:pt x="46147" y="352202"/>
                  </a:lnTo>
                  <a:lnTo>
                    <a:pt x="72494" y="369258"/>
                  </a:lnTo>
                  <a:lnTo>
                    <a:pt x="108117" y="376131"/>
                  </a:lnTo>
                  <a:lnTo>
                    <a:pt x="153670" y="370049"/>
                  </a:lnTo>
                  <a:lnTo>
                    <a:pt x="196464" y="354462"/>
                  </a:lnTo>
                  <a:lnTo>
                    <a:pt x="216444" y="341202"/>
                  </a:lnTo>
                  <a:lnTo>
                    <a:pt x="270052" y="281709"/>
                  </a:lnTo>
                  <a:lnTo>
                    <a:pt x="292762" y="241649"/>
                  </a:lnTo>
                  <a:lnTo>
                    <a:pt x="315767" y="178940"/>
                  </a:lnTo>
                  <a:lnTo>
                    <a:pt x="316650" y="157907"/>
                  </a:lnTo>
                  <a:lnTo>
                    <a:pt x="307686" y="104631"/>
                  </a:lnTo>
                  <a:lnTo>
                    <a:pt x="292447" y="66096"/>
                  </a:lnTo>
                  <a:lnTo>
                    <a:pt x="267525" y="38041"/>
                  </a:lnTo>
                  <a:lnTo>
                    <a:pt x="227662" y="16006"/>
                  </a:lnTo>
                  <a:lnTo>
                    <a:pt x="189113" y="3508"/>
                  </a:lnTo>
                  <a:lnTo>
                    <a:pt x="165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0041" y="1806976"/>
            <a:ext cx="2158343" cy="876472"/>
            <a:chOff x="200041" y="1806976"/>
            <a:chExt cx="2158343" cy="876472"/>
          </a:xfrm>
        </p:grpSpPr>
        <p:sp>
          <p:nvSpPr>
            <p:cNvPr id="39" name="Freeform 38"/>
            <p:cNvSpPr/>
            <p:nvPr/>
          </p:nvSpPr>
          <p:spPr>
            <a:xfrm>
              <a:off x="292237" y="1806976"/>
              <a:ext cx="243688" cy="368034"/>
            </a:xfrm>
            <a:custGeom>
              <a:avLst/>
              <a:gdLst/>
              <a:ahLst/>
              <a:cxnLst/>
              <a:rect l="0" t="0" r="0" b="0"/>
              <a:pathLst>
                <a:path w="243688" h="368034">
                  <a:moveTo>
                    <a:pt x="76260" y="24982"/>
                  </a:moveTo>
                  <a:lnTo>
                    <a:pt x="57132" y="78857"/>
                  </a:lnTo>
                  <a:lnTo>
                    <a:pt x="30406" y="132715"/>
                  </a:lnTo>
                  <a:lnTo>
                    <a:pt x="36003" y="79438"/>
                  </a:lnTo>
                  <a:lnTo>
                    <a:pt x="50814" y="47746"/>
                  </a:lnTo>
                  <a:lnTo>
                    <a:pt x="63391" y="30810"/>
                  </a:lnTo>
                  <a:lnTo>
                    <a:pt x="89214" y="13711"/>
                  </a:lnTo>
                  <a:lnTo>
                    <a:pt x="119093" y="1235"/>
                  </a:lnTo>
                  <a:lnTo>
                    <a:pt x="139750" y="0"/>
                  </a:lnTo>
                  <a:lnTo>
                    <a:pt x="181608" y="8739"/>
                  </a:lnTo>
                  <a:lnTo>
                    <a:pt x="199510" y="24392"/>
                  </a:lnTo>
                  <a:lnTo>
                    <a:pt x="224478" y="66980"/>
                  </a:lnTo>
                  <a:lnTo>
                    <a:pt x="239505" y="110357"/>
                  </a:lnTo>
                  <a:lnTo>
                    <a:pt x="243687" y="162772"/>
                  </a:lnTo>
                  <a:lnTo>
                    <a:pt x="238923" y="218186"/>
                  </a:lnTo>
                  <a:lnTo>
                    <a:pt x="218312" y="273023"/>
                  </a:lnTo>
                  <a:lnTo>
                    <a:pt x="188591" y="318863"/>
                  </a:lnTo>
                  <a:lnTo>
                    <a:pt x="154861" y="356124"/>
                  </a:lnTo>
                  <a:lnTo>
                    <a:pt x="130691" y="365179"/>
                  </a:lnTo>
                  <a:lnTo>
                    <a:pt x="101621" y="368033"/>
                  </a:lnTo>
                  <a:lnTo>
                    <a:pt x="60118" y="361893"/>
                  </a:lnTo>
                  <a:lnTo>
                    <a:pt x="36330" y="351755"/>
                  </a:lnTo>
                  <a:lnTo>
                    <a:pt x="20299" y="336331"/>
                  </a:lnTo>
                  <a:lnTo>
                    <a:pt x="475" y="297833"/>
                  </a:lnTo>
                  <a:lnTo>
                    <a:pt x="0" y="288771"/>
                  </a:lnTo>
                  <a:lnTo>
                    <a:pt x="5712" y="272463"/>
                  </a:lnTo>
                  <a:lnTo>
                    <a:pt x="19169" y="260536"/>
                  </a:lnTo>
                  <a:lnTo>
                    <a:pt x="27671" y="255717"/>
                  </a:lnTo>
                  <a:lnTo>
                    <a:pt x="49596" y="253483"/>
                  </a:lnTo>
                  <a:lnTo>
                    <a:pt x="107107" y="264603"/>
                  </a:lnTo>
                  <a:lnTo>
                    <a:pt x="167442" y="283601"/>
                  </a:lnTo>
                  <a:lnTo>
                    <a:pt x="181545" y="288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0041" y="2263626"/>
              <a:ext cx="473783" cy="42116"/>
            </a:xfrm>
            <a:custGeom>
              <a:avLst/>
              <a:gdLst/>
              <a:ahLst/>
              <a:cxnLst/>
              <a:rect l="0" t="0" r="0" b="0"/>
              <a:pathLst>
                <a:path w="473783" h="42116">
                  <a:moveTo>
                    <a:pt x="473782" y="0"/>
                  </a:moveTo>
                  <a:lnTo>
                    <a:pt x="419638" y="3120"/>
                  </a:lnTo>
                  <a:lnTo>
                    <a:pt x="359102" y="9066"/>
                  </a:lnTo>
                  <a:lnTo>
                    <a:pt x="308132" y="10095"/>
                  </a:lnTo>
                  <a:lnTo>
                    <a:pt x="261574" y="10401"/>
                  </a:lnTo>
                  <a:lnTo>
                    <a:pt x="206965" y="16080"/>
                  </a:lnTo>
                  <a:lnTo>
                    <a:pt x="151920" y="19583"/>
                  </a:lnTo>
                  <a:lnTo>
                    <a:pt x="90494" y="21936"/>
                  </a:lnTo>
                  <a:lnTo>
                    <a:pt x="40232" y="3245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6383" y="2413356"/>
              <a:ext cx="191842" cy="270092"/>
            </a:xfrm>
            <a:custGeom>
              <a:avLst/>
              <a:gdLst/>
              <a:ahLst/>
              <a:cxnLst/>
              <a:rect l="0" t="0" r="0" b="0"/>
              <a:pathLst>
                <a:path w="191842" h="270092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1" y="0"/>
                  </a:lnTo>
                  <a:lnTo>
                    <a:pt x="115032" y="6536"/>
                  </a:lnTo>
                  <a:lnTo>
                    <a:pt x="136523" y="12528"/>
                  </a:lnTo>
                  <a:lnTo>
                    <a:pt x="143658" y="19274"/>
                  </a:lnTo>
                  <a:lnTo>
                    <a:pt x="151585" y="39247"/>
                  </a:lnTo>
                  <a:lnTo>
                    <a:pt x="150190" y="48784"/>
                  </a:lnTo>
                  <a:lnTo>
                    <a:pt x="139281" y="65621"/>
                  </a:lnTo>
                  <a:lnTo>
                    <a:pt x="110917" y="94323"/>
                  </a:lnTo>
                  <a:lnTo>
                    <a:pt x="92580" y="104188"/>
                  </a:lnTo>
                  <a:lnTo>
                    <a:pt x="90966" y="107286"/>
                  </a:lnTo>
                  <a:lnTo>
                    <a:pt x="94569" y="109352"/>
                  </a:lnTo>
                  <a:lnTo>
                    <a:pt x="121997" y="118498"/>
                  </a:lnTo>
                  <a:lnTo>
                    <a:pt x="167598" y="142550"/>
                  </a:lnTo>
                  <a:lnTo>
                    <a:pt x="182892" y="159157"/>
                  </a:lnTo>
                  <a:lnTo>
                    <a:pt x="188609" y="168499"/>
                  </a:lnTo>
                  <a:lnTo>
                    <a:pt x="191841" y="191357"/>
                  </a:lnTo>
                  <a:lnTo>
                    <a:pt x="188208" y="214774"/>
                  </a:lnTo>
                  <a:lnTo>
                    <a:pt x="178794" y="232981"/>
                  </a:lnTo>
                  <a:lnTo>
                    <a:pt x="154752" y="256384"/>
                  </a:lnTo>
                  <a:lnTo>
                    <a:pt x="132339" y="264732"/>
                  </a:lnTo>
                  <a:lnTo>
                    <a:pt x="79823" y="270091"/>
                  </a:lnTo>
                  <a:lnTo>
                    <a:pt x="22889" y="262904"/>
                  </a:lnTo>
                  <a:lnTo>
                    <a:pt x="10528" y="260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2279" y="2236980"/>
              <a:ext cx="94758" cy="5591"/>
            </a:xfrm>
            <a:custGeom>
              <a:avLst/>
              <a:gdLst/>
              <a:ahLst/>
              <a:cxnLst/>
              <a:rect l="0" t="0" r="0" b="0"/>
              <a:pathLst>
                <a:path w="94758" h="5591">
                  <a:moveTo>
                    <a:pt x="94757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1222" y="232679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09315" y="3292"/>
                  </a:lnTo>
                  <a:lnTo>
                    <a:pt x="5309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30263" y="2045455"/>
              <a:ext cx="486934" cy="499674"/>
            </a:xfrm>
            <a:custGeom>
              <a:avLst/>
              <a:gdLst/>
              <a:ahLst/>
              <a:cxnLst/>
              <a:rect l="0" t="0" r="0" b="0"/>
              <a:pathLst>
                <a:path w="486934" h="499674">
                  <a:moveTo>
                    <a:pt x="301612" y="18130"/>
                  </a:moveTo>
                  <a:lnTo>
                    <a:pt x="284845" y="6952"/>
                  </a:lnTo>
                  <a:lnTo>
                    <a:pt x="246471" y="0"/>
                  </a:lnTo>
                  <a:lnTo>
                    <a:pt x="188338" y="7227"/>
                  </a:lnTo>
                  <a:lnTo>
                    <a:pt x="131102" y="29971"/>
                  </a:lnTo>
                  <a:lnTo>
                    <a:pt x="75347" y="72332"/>
                  </a:lnTo>
                  <a:lnTo>
                    <a:pt x="41460" y="129210"/>
                  </a:lnTo>
                  <a:lnTo>
                    <a:pt x="15088" y="185963"/>
                  </a:lnTo>
                  <a:lnTo>
                    <a:pt x="8821" y="196699"/>
                  </a:lnTo>
                  <a:lnTo>
                    <a:pt x="0" y="245344"/>
                  </a:lnTo>
                  <a:lnTo>
                    <a:pt x="2975" y="298622"/>
                  </a:lnTo>
                  <a:lnTo>
                    <a:pt x="15631" y="360622"/>
                  </a:lnTo>
                  <a:lnTo>
                    <a:pt x="34123" y="402579"/>
                  </a:lnTo>
                  <a:lnTo>
                    <a:pt x="61309" y="436587"/>
                  </a:lnTo>
                  <a:lnTo>
                    <a:pt x="106754" y="477059"/>
                  </a:lnTo>
                  <a:lnTo>
                    <a:pt x="145870" y="493101"/>
                  </a:lnTo>
                  <a:lnTo>
                    <a:pt x="194505" y="499673"/>
                  </a:lnTo>
                  <a:lnTo>
                    <a:pt x="256105" y="499555"/>
                  </a:lnTo>
                  <a:lnTo>
                    <a:pt x="305026" y="485468"/>
                  </a:lnTo>
                  <a:lnTo>
                    <a:pt x="364071" y="459747"/>
                  </a:lnTo>
                  <a:lnTo>
                    <a:pt x="409616" y="432136"/>
                  </a:lnTo>
                  <a:lnTo>
                    <a:pt x="448445" y="394021"/>
                  </a:lnTo>
                  <a:lnTo>
                    <a:pt x="476975" y="343244"/>
                  </a:lnTo>
                  <a:lnTo>
                    <a:pt x="486933" y="299554"/>
                  </a:lnTo>
                  <a:lnTo>
                    <a:pt x="481891" y="244039"/>
                  </a:lnTo>
                  <a:lnTo>
                    <a:pt x="460678" y="181630"/>
                  </a:lnTo>
                  <a:lnTo>
                    <a:pt x="435975" y="127268"/>
                  </a:lnTo>
                  <a:lnTo>
                    <a:pt x="394652" y="81592"/>
                  </a:lnTo>
                  <a:lnTo>
                    <a:pt x="374549" y="65443"/>
                  </a:lnTo>
                  <a:lnTo>
                    <a:pt x="350796" y="56705"/>
                  </a:lnTo>
                  <a:lnTo>
                    <a:pt x="312141" y="49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79316" y="2495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46596" y="2084642"/>
              <a:ext cx="277451" cy="481102"/>
            </a:xfrm>
            <a:custGeom>
              <a:avLst/>
              <a:gdLst/>
              <a:ahLst/>
              <a:cxnLst/>
              <a:rect l="0" t="0" r="0" b="0"/>
              <a:pathLst>
                <a:path w="277451" h="481102">
                  <a:moveTo>
                    <a:pt x="174917" y="0"/>
                  </a:moveTo>
                  <a:lnTo>
                    <a:pt x="130954" y="34898"/>
                  </a:lnTo>
                  <a:lnTo>
                    <a:pt x="84123" y="95047"/>
                  </a:lnTo>
                  <a:lnTo>
                    <a:pt x="55683" y="152569"/>
                  </a:lnTo>
                  <a:lnTo>
                    <a:pt x="30655" y="207085"/>
                  </a:lnTo>
                  <a:lnTo>
                    <a:pt x="14099" y="257585"/>
                  </a:lnTo>
                  <a:lnTo>
                    <a:pt x="734" y="312620"/>
                  </a:lnTo>
                  <a:lnTo>
                    <a:pt x="0" y="368552"/>
                  </a:lnTo>
                  <a:lnTo>
                    <a:pt x="10774" y="424660"/>
                  </a:lnTo>
                  <a:lnTo>
                    <a:pt x="23585" y="446491"/>
                  </a:lnTo>
                  <a:lnTo>
                    <a:pt x="42148" y="462823"/>
                  </a:lnTo>
                  <a:lnTo>
                    <a:pt x="78906" y="477424"/>
                  </a:lnTo>
                  <a:lnTo>
                    <a:pt x="118263" y="481101"/>
                  </a:lnTo>
                  <a:lnTo>
                    <a:pt x="152671" y="474131"/>
                  </a:lnTo>
                  <a:lnTo>
                    <a:pt x="215756" y="438102"/>
                  </a:lnTo>
                  <a:lnTo>
                    <a:pt x="255005" y="403515"/>
                  </a:lnTo>
                  <a:lnTo>
                    <a:pt x="270916" y="365745"/>
                  </a:lnTo>
                  <a:lnTo>
                    <a:pt x="277450" y="323098"/>
                  </a:lnTo>
                  <a:lnTo>
                    <a:pt x="272740" y="298017"/>
                  </a:lnTo>
                  <a:lnTo>
                    <a:pt x="256933" y="267286"/>
                  </a:lnTo>
                  <a:lnTo>
                    <a:pt x="250651" y="258909"/>
                  </a:lnTo>
                  <a:lnTo>
                    <a:pt x="228074" y="249602"/>
                  </a:lnTo>
                  <a:lnTo>
                    <a:pt x="200882" y="246635"/>
                  </a:lnTo>
                  <a:lnTo>
                    <a:pt x="177098" y="249216"/>
                  </a:lnTo>
                  <a:lnTo>
                    <a:pt x="157949" y="257382"/>
                  </a:lnTo>
                  <a:lnTo>
                    <a:pt x="97867" y="307849"/>
                  </a:lnTo>
                  <a:lnTo>
                    <a:pt x="6963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26756" y="193724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19"/>
                  </a:lnTo>
                  <a:lnTo>
                    <a:pt x="128389" y="10723"/>
                  </a:lnTo>
                  <a:lnTo>
                    <a:pt x="73411" y="18669"/>
                  </a:lnTo>
                  <a:lnTo>
                    <a:pt x="10258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7533852" y="1947772"/>
            <a:ext cx="902682" cy="466399"/>
            <a:chOff x="7533852" y="1947772"/>
            <a:chExt cx="902682" cy="466399"/>
          </a:xfrm>
        </p:grpSpPr>
        <p:sp>
          <p:nvSpPr>
            <p:cNvPr id="49" name="Freeform 48"/>
            <p:cNvSpPr/>
            <p:nvPr/>
          </p:nvSpPr>
          <p:spPr>
            <a:xfrm>
              <a:off x="7533852" y="2032000"/>
              <a:ext cx="377604" cy="382171"/>
            </a:xfrm>
            <a:custGeom>
              <a:avLst/>
              <a:gdLst/>
              <a:ahLst/>
              <a:cxnLst/>
              <a:rect l="0" t="0" r="0" b="0"/>
              <a:pathLst>
                <a:path w="377604" h="382171">
                  <a:moveTo>
                    <a:pt x="204594" y="0"/>
                  </a:moveTo>
                  <a:lnTo>
                    <a:pt x="142313" y="19128"/>
                  </a:lnTo>
                  <a:lnTo>
                    <a:pt x="94502" y="43119"/>
                  </a:lnTo>
                  <a:lnTo>
                    <a:pt x="69418" y="66588"/>
                  </a:lnTo>
                  <a:lnTo>
                    <a:pt x="28877" y="126642"/>
                  </a:lnTo>
                  <a:lnTo>
                    <a:pt x="8492" y="186259"/>
                  </a:lnTo>
                  <a:lnTo>
                    <a:pt x="0" y="220134"/>
                  </a:lnTo>
                  <a:lnTo>
                    <a:pt x="6426" y="263022"/>
                  </a:lnTo>
                  <a:lnTo>
                    <a:pt x="28894" y="326366"/>
                  </a:lnTo>
                  <a:lnTo>
                    <a:pt x="34817" y="336900"/>
                  </a:lnTo>
                  <a:lnTo>
                    <a:pt x="50759" y="351725"/>
                  </a:lnTo>
                  <a:lnTo>
                    <a:pt x="101017" y="374694"/>
                  </a:lnTo>
                  <a:lnTo>
                    <a:pt x="126194" y="382170"/>
                  </a:lnTo>
                  <a:lnTo>
                    <a:pt x="152981" y="380033"/>
                  </a:lnTo>
                  <a:lnTo>
                    <a:pt x="212702" y="360441"/>
                  </a:lnTo>
                  <a:lnTo>
                    <a:pt x="274696" y="328540"/>
                  </a:lnTo>
                  <a:lnTo>
                    <a:pt x="308475" y="293144"/>
                  </a:lnTo>
                  <a:lnTo>
                    <a:pt x="353340" y="230066"/>
                  </a:lnTo>
                  <a:lnTo>
                    <a:pt x="372765" y="167326"/>
                  </a:lnTo>
                  <a:lnTo>
                    <a:pt x="377603" y="139877"/>
                  </a:lnTo>
                  <a:lnTo>
                    <a:pt x="375853" y="112080"/>
                  </a:lnTo>
                  <a:lnTo>
                    <a:pt x="368056" y="90367"/>
                  </a:lnTo>
                  <a:lnTo>
                    <a:pt x="343987" y="57364"/>
                  </a:lnTo>
                  <a:lnTo>
                    <a:pt x="318035" y="35454"/>
                  </a:lnTo>
                  <a:lnTo>
                    <a:pt x="301415" y="27455"/>
                  </a:lnTo>
                  <a:lnTo>
                    <a:pt x="27829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22715" y="229521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14844" y="1947772"/>
              <a:ext cx="221690" cy="432431"/>
            </a:xfrm>
            <a:custGeom>
              <a:avLst/>
              <a:gdLst/>
              <a:ahLst/>
              <a:cxnLst/>
              <a:rect l="0" t="0" r="0" b="0"/>
              <a:pathLst>
                <a:path w="221690" h="432431">
                  <a:moveTo>
                    <a:pt x="144782" y="0"/>
                  </a:moveTo>
                  <a:lnTo>
                    <a:pt x="120737" y="9575"/>
                  </a:lnTo>
                  <a:lnTo>
                    <a:pt x="106410" y="20243"/>
                  </a:lnTo>
                  <a:lnTo>
                    <a:pt x="95362" y="39023"/>
                  </a:lnTo>
                  <a:lnTo>
                    <a:pt x="65442" y="95519"/>
                  </a:lnTo>
                  <a:lnTo>
                    <a:pt x="40166" y="135796"/>
                  </a:lnTo>
                  <a:lnTo>
                    <a:pt x="19959" y="198096"/>
                  </a:lnTo>
                  <a:lnTo>
                    <a:pt x="4703" y="250219"/>
                  </a:lnTo>
                  <a:lnTo>
                    <a:pt x="0" y="303886"/>
                  </a:lnTo>
                  <a:lnTo>
                    <a:pt x="9122" y="363360"/>
                  </a:lnTo>
                  <a:lnTo>
                    <a:pt x="12229" y="375601"/>
                  </a:lnTo>
                  <a:lnTo>
                    <a:pt x="25039" y="395441"/>
                  </a:lnTo>
                  <a:lnTo>
                    <a:pt x="55100" y="419764"/>
                  </a:lnTo>
                  <a:lnTo>
                    <a:pt x="67447" y="427242"/>
                  </a:lnTo>
                  <a:lnTo>
                    <a:pt x="93644" y="432430"/>
                  </a:lnTo>
                  <a:lnTo>
                    <a:pt x="120884" y="429667"/>
                  </a:lnTo>
                  <a:lnTo>
                    <a:pt x="148589" y="420640"/>
                  </a:lnTo>
                  <a:lnTo>
                    <a:pt x="170261" y="405710"/>
                  </a:lnTo>
                  <a:lnTo>
                    <a:pt x="195616" y="374454"/>
                  </a:lnTo>
                  <a:lnTo>
                    <a:pt x="219555" y="327560"/>
                  </a:lnTo>
                  <a:lnTo>
                    <a:pt x="221689" y="305849"/>
                  </a:lnTo>
                  <a:lnTo>
                    <a:pt x="217568" y="285671"/>
                  </a:lnTo>
                  <a:lnTo>
                    <a:pt x="202093" y="261158"/>
                  </a:lnTo>
                  <a:lnTo>
                    <a:pt x="189361" y="246311"/>
                  </a:lnTo>
                  <a:lnTo>
                    <a:pt x="157861" y="230388"/>
                  </a:lnTo>
                  <a:lnTo>
                    <a:pt x="146483" y="229631"/>
                  </a:lnTo>
                  <a:lnTo>
                    <a:pt x="124481" y="235029"/>
                  </a:lnTo>
                  <a:lnTo>
                    <a:pt x="97954" y="251222"/>
                  </a:lnTo>
                  <a:lnTo>
                    <a:pt x="5002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592764" y="1963239"/>
            <a:ext cx="1311319" cy="392865"/>
            <a:chOff x="8592764" y="1963239"/>
            <a:chExt cx="1311319" cy="392865"/>
          </a:xfrm>
        </p:grpSpPr>
        <p:sp>
          <p:nvSpPr>
            <p:cNvPr id="53" name="Freeform 52"/>
            <p:cNvSpPr/>
            <p:nvPr/>
          </p:nvSpPr>
          <p:spPr>
            <a:xfrm>
              <a:off x="8592764" y="1968829"/>
              <a:ext cx="374971" cy="387275"/>
            </a:xfrm>
            <a:custGeom>
              <a:avLst/>
              <a:gdLst/>
              <a:ahLst/>
              <a:cxnLst/>
              <a:rect l="0" t="0" r="0" b="0"/>
              <a:pathLst>
                <a:path w="374971" h="387275">
                  <a:moveTo>
                    <a:pt x="145889" y="0"/>
                  </a:moveTo>
                  <a:lnTo>
                    <a:pt x="101926" y="20243"/>
                  </a:lnTo>
                  <a:lnTo>
                    <a:pt x="69701" y="47325"/>
                  </a:lnTo>
                  <a:lnTo>
                    <a:pt x="27826" y="105742"/>
                  </a:lnTo>
                  <a:lnTo>
                    <a:pt x="6136" y="157987"/>
                  </a:lnTo>
                  <a:lnTo>
                    <a:pt x="0" y="208459"/>
                  </a:lnTo>
                  <a:lnTo>
                    <a:pt x="1908" y="260369"/>
                  </a:lnTo>
                  <a:lnTo>
                    <a:pt x="13151" y="293955"/>
                  </a:lnTo>
                  <a:lnTo>
                    <a:pt x="37910" y="331156"/>
                  </a:lnTo>
                  <a:lnTo>
                    <a:pt x="66502" y="359865"/>
                  </a:lnTo>
                  <a:lnTo>
                    <a:pt x="107850" y="378013"/>
                  </a:lnTo>
                  <a:lnTo>
                    <a:pt x="160731" y="387274"/>
                  </a:lnTo>
                  <a:lnTo>
                    <a:pt x="207832" y="380698"/>
                  </a:lnTo>
                  <a:lnTo>
                    <a:pt x="250931" y="365015"/>
                  </a:lnTo>
                  <a:lnTo>
                    <a:pt x="309850" y="325708"/>
                  </a:lnTo>
                  <a:lnTo>
                    <a:pt x="335370" y="301486"/>
                  </a:lnTo>
                  <a:lnTo>
                    <a:pt x="364629" y="246589"/>
                  </a:lnTo>
                  <a:lnTo>
                    <a:pt x="374970" y="192511"/>
                  </a:lnTo>
                  <a:lnTo>
                    <a:pt x="373894" y="139889"/>
                  </a:lnTo>
                  <a:lnTo>
                    <a:pt x="367717" y="117155"/>
                  </a:lnTo>
                  <a:lnTo>
                    <a:pt x="344688" y="77084"/>
                  </a:lnTo>
                  <a:lnTo>
                    <a:pt x="312020" y="46292"/>
                  </a:lnTo>
                  <a:lnTo>
                    <a:pt x="253063" y="22069"/>
                  </a:lnTo>
                  <a:lnTo>
                    <a:pt x="19853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47173" y="1963239"/>
              <a:ext cx="415182" cy="359764"/>
            </a:xfrm>
            <a:custGeom>
              <a:avLst/>
              <a:gdLst/>
              <a:ahLst/>
              <a:cxnLst/>
              <a:rect l="0" t="0" r="0" b="0"/>
              <a:pathLst>
                <a:path w="415182" h="359764">
                  <a:moveTo>
                    <a:pt x="196848" y="5590"/>
                  </a:moveTo>
                  <a:lnTo>
                    <a:pt x="180080" y="0"/>
                  </a:lnTo>
                  <a:lnTo>
                    <a:pt x="162488" y="376"/>
                  </a:lnTo>
                  <a:lnTo>
                    <a:pt x="117011" y="10149"/>
                  </a:lnTo>
                  <a:lnTo>
                    <a:pt x="82335" y="31117"/>
                  </a:lnTo>
                  <a:lnTo>
                    <a:pt x="27042" y="90210"/>
                  </a:lnTo>
                  <a:lnTo>
                    <a:pt x="7585" y="127108"/>
                  </a:lnTo>
                  <a:lnTo>
                    <a:pt x="0" y="167677"/>
                  </a:lnTo>
                  <a:lnTo>
                    <a:pt x="3342" y="209334"/>
                  </a:lnTo>
                  <a:lnTo>
                    <a:pt x="22187" y="264161"/>
                  </a:lnTo>
                  <a:lnTo>
                    <a:pt x="41507" y="306880"/>
                  </a:lnTo>
                  <a:lnTo>
                    <a:pt x="55278" y="321990"/>
                  </a:lnTo>
                  <a:lnTo>
                    <a:pt x="108448" y="350748"/>
                  </a:lnTo>
                  <a:lnTo>
                    <a:pt x="148558" y="359763"/>
                  </a:lnTo>
                  <a:lnTo>
                    <a:pt x="176166" y="355632"/>
                  </a:lnTo>
                  <a:lnTo>
                    <a:pt x="238794" y="334655"/>
                  </a:lnTo>
                  <a:lnTo>
                    <a:pt x="292264" y="310060"/>
                  </a:lnTo>
                  <a:lnTo>
                    <a:pt x="342298" y="282671"/>
                  </a:lnTo>
                  <a:lnTo>
                    <a:pt x="392592" y="222581"/>
                  </a:lnTo>
                  <a:lnTo>
                    <a:pt x="408614" y="193886"/>
                  </a:lnTo>
                  <a:lnTo>
                    <a:pt x="415181" y="157567"/>
                  </a:lnTo>
                  <a:lnTo>
                    <a:pt x="411538" y="122760"/>
                  </a:lnTo>
                  <a:lnTo>
                    <a:pt x="397460" y="90219"/>
                  </a:lnTo>
                  <a:lnTo>
                    <a:pt x="378471" y="63940"/>
                  </a:lnTo>
                  <a:lnTo>
                    <a:pt x="335452" y="35270"/>
                  </a:lnTo>
                  <a:lnTo>
                    <a:pt x="274209" y="10718"/>
                  </a:lnTo>
                  <a:lnTo>
                    <a:pt x="260019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42902" y="1968829"/>
              <a:ext cx="361181" cy="351352"/>
            </a:xfrm>
            <a:custGeom>
              <a:avLst/>
              <a:gdLst/>
              <a:ahLst/>
              <a:cxnLst/>
              <a:rect l="0" t="0" r="0" b="0"/>
              <a:pathLst>
                <a:path w="361181" h="351352">
                  <a:moveTo>
                    <a:pt x="153844" y="0"/>
                  </a:moveTo>
                  <a:lnTo>
                    <a:pt x="120222" y="2339"/>
                  </a:lnTo>
                  <a:lnTo>
                    <a:pt x="95227" y="11178"/>
                  </a:lnTo>
                  <a:lnTo>
                    <a:pt x="74759" y="26025"/>
                  </a:lnTo>
                  <a:lnTo>
                    <a:pt x="27953" y="84664"/>
                  </a:lnTo>
                  <a:lnTo>
                    <a:pt x="9698" y="119062"/>
                  </a:lnTo>
                  <a:lnTo>
                    <a:pt x="0" y="158890"/>
                  </a:lnTo>
                  <a:lnTo>
                    <a:pt x="246" y="200326"/>
                  </a:lnTo>
                  <a:lnTo>
                    <a:pt x="10810" y="256249"/>
                  </a:lnTo>
                  <a:lnTo>
                    <a:pt x="31915" y="292734"/>
                  </a:lnTo>
                  <a:lnTo>
                    <a:pt x="60395" y="320183"/>
                  </a:lnTo>
                  <a:lnTo>
                    <a:pt x="111902" y="346161"/>
                  </a:lnTo>
                  <a:lnTo>
                    <a:pt x="122373" y="350097"/>
                  </a:lnTo>
                  <a:lnTo>
                    <a:pt x="146486" y="351351"/>
                  </a:lnTo>
                  <a:lnTo>
                    <a:pt x="206687" y="339550"/>
                  </a:lnTo>
                  <a:lnTo>
                    <a:pt x="246190" y="327295"/>
                  </a:lnTo>
                  <a:lnTo>
                    <a:pt x="304248" y="288592"/>
                  </a:lnTo>
                  <a:lnTo>
                    <a:pt x="341610" y="251458"/>
                  </a:lnTo>
                  <a:lnTo>
                    <a:pt x="353499" y="231082"/>
                  </a:lnTo>
                  <a:lnTo>
                    <a:pt x="361180" y="188701"/>
                  </a:lnTo>
                  <a:lnTo>
                    <a:pt x="357867" y="150278"/>
                  </a:lnTo>
                  <a:lnTo>
                    <a:pt x="323171" y="86802"/>
                  </a:lnTo>
                  <a:lnTo>
                    <a:pt x="315862" y="75415"/>
                  </a:lnTo>
                  <a:lnTo>
                    <a:pt x="295261" y="59644"/>
                  </a:lnTo>
                  <a:lnTo>
                    <a:pt x="24860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7561174" y="2705823"/>
            <a:ext cx="2388257" cy="594993"/>
            <a:chOff x="7561174" y="2705823"/>
            <a:chExt cx="2388257" cy="594993"/>
          </a:xfrm>
        </p:grpSpPr>
        <p:sp>
          <p:nvSpPr>
            <p:cNvPr id="57" name="Freeform 56"/>
            <p:cNvSpPr/>
            <p:nvPr/>
          </p:nvSpPr>
          <p:spPr>
            <a:xfrm>
              <a:off x="7561174" y="2868690"/>
              <a:ext cx="404553" cy="432126"/>
            </a:xfrm>
            <a:custGeom>
              <a:avLst/>
              <a:gdLst/>
              <a:ahLst/>
              <a:cxnLst/>
              <a:rect l="0" t="0" r="0" b="0"/>
              <a:pathLst>
                <a:path w="404553" h="432126">
                  <a:moveTo>
                    <a:pt x="219385" y="5589"/>
                  </a:moveTo>
                  <a:lnTo>
                    <a:pt x="202617" y="0"/>
                  </a:lnTo>
                  <a:lnTo>
                    <a:pt x="185027" y="376"/>
                  </a:lnTo>
                  <a:lnTo>
                    <a:pt x="127557" y="13308"/>
                  </a:lnTo>
                  <a:lnTo>
                    <a:pt x="93911" y="25684"/>
                  </a:lnTo>
                  <a:lnTo>
                    <a:pt x="62884" y="50538"/>
                  </a:lnTo>
                  <a:lnTo>
                    <a:pt x="23503" y="100719"/>
                  </a:lnTo>
                  <a:lnTo>
                    <a:pt x="7578" y="137631"/>
                  </a:lnTo>
                  <a:lnTo>
                    <a:pt x="122" y="200431"/>
                  </a:lnTo>
                  <a:lnTo>
                    <a:pt x="0" y="250624"/>
                  </a:lnTo>
                  <a:lnTo>
                    <a:pt x="9847" y="310098"/>
                  </a:lnTo>
                  <a:lnTo>
                    <a:pt x="28647" y="366906"/>
                  </a:lnTo>
                  <a:lnTo>
                    <a:pt x="48097" y="397955"/>
                  </a:lnTo>
                  <a:lnTo>
                    <a:pt x="74266" y="421973"/>
                  </a:lnTo>
                  <a:lnTo>
                    <a:pt x="100296" y="430465"/>
                  </a:lnTo>
                  <a:lnTo>
                    <a:pt x="144715" y="432125"/>
                  </a:lnTo>
                  <a:lnTo>
                    <a:pt x="196057" y="422206"/>
                  </a:lnTo>
                  <a:lnTo>
                    <a:pt x="246059" y="400576"/>
                  </a:lnTo>
                  <a:lnTo>
                    <a:pt x="299645" y="361270"/>
                  </a:lnTo>
                  <a:lnTo>
                    <a:pt x="360847" y="305776"/>
                  </a:lnTo>
                  <a:lnTo>
                    <a:pt x="389701" y="259381"/>
                  </a:lnTo>
                  <a:lnTo>
                    <a:pt x="402691" y="217787"/>
                  </a:lnTo>
                  <a:lnTo>
                    <a:pt x="404552" y="155043"/>
                  </a:lnTo>
                  <a:lnTo>
                    <a:pt x="398778" y="126995"/>
                  </a:lnTo>
                  <a:lnTo>
                    <a:pt x="382373" y="92644"/>
                  </a:lnTo>
                  <a:lnTo>
                    <a:pt x="348979" y="52047"/>
                  </a:lnTo>
                  <a:lnTo>
                    <a:pt x="322514" y="35992"/>
                  </a:lnTo>
                  <a:lnTo>
                    <a:pt x="261499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75357" y="31901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59302" y="2779523"/>
              <a:ext cx="187876" cy="416183"/>
            </a:xfrm>
            <a:custGeom>
              <a:avLst/>
              <a:gdLst/>
              <a:ahLst/>
              <a:cxnLst/>
              <a:rect l="0" t="0" r="0" b="0"/>
              <a:pathLst>
                <a:path w="187876" h="416183">
                  <a:moveTo>
                    <a:pt x="121382" y="0"/>
                  </a:moveTo>
                  <a:lnTo>
                    <a:pt x="97335" y="17981"/>
                  </a:lnTo>
                  <a:lnTo>
                    <a:pt x="77082" y="44322"/>
                  </a:lnTo>
                  <a:lnTo>
                    <a:pt x="51616" y="106649"/>
                  </a:lnTo>
                  <a:lnTo>
                    <a:pt x="34118" y="158890"/>
                  </a:lnTo>
                  <a:lnTo>
                    <a:pt x="14068" y="214270"/>
                  </a:lnTo>
                  <a:lnTo>
                    <a:pt x="6077" y="270269"/>
                  </a:lnTo>
                  <a:lnTo>
                    <a:pt x="0" y="312357"/>
                  </a:lnTo>
                  <a:lnTo>
                    <a:pt x="7241" y="365380"/>
                  </a:lnTo>
                  <a:lnTo>
                    <a:pt x="14501" y="386999"/>
                  </a:lnTo>
                  <a:lnTo>
                    <a:pt x="25526" y="404406"/>
                  </a:lnTo>
                  <a:lnTo>
                    <a:pt x="34081" y="409984"/>
                  </a:lnTo>
                  <a:lnTo>
                    <a:pt x="56065" y="416182"/>
                  </a:lnTo>
                  <a:lnTo>
                    <a:pt x="81433" y="412697"/>
                  </a:lnTo>
                  <a:lnTo>
                    <a:pt x="105967" y="403350"/>
                  </a:lnTo>
                  <a:lnTo>
                    <a:pt x="148353" y="371513"/>
                  </a:lnTo>
                  <a:lnTo>
                    <a:pt x="176145" y="335428"/>
                  </a:lnTo>
                  <a:lnTo>
                    <a:pt x="185886" y="315195"/>
                  </a:lnTo>
                  <a:lnTo>
                    <a:pt x="187875" y="294505"/>
                  </a:lnTo>
                  <a:lnTo>
                    <a:pt x="186767" y="284074"/>
                  </a:lnTo>
                  <a:lnTo>
                    <a:pt x="182519" y="275950"/>
                  </a:lnTo>
                  <a:lnTo>
                    <a:pt x="168441" y="263804"/>
                  </a:lnTo>
                  <a:lnTo>
                    <a:pt x="147367" y="257626"/>
                  </a:lnTo>
                  <a:lnTo>
                    <a:pt x="135195" y="255979"/>
                  </a:lnTo>
                  <a:lnTo>
                    <a:pt x="80726" y="269784"/>
                  </a:lnTo>
                  <a:lnTo>
                    <a:pt x="6874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659335" y="2737409"/>
              <a:ext cx="150275" cy="389095"/>
            </a:xfrm>
            <a:custGeom>
              <a:avLst/>
              <a:gdLst/>
              <a:ahLst/>
              <a:cxnLst/>
              <a:rect l="0" t="0" r="0" b="0"/>
              <a:pathLst>
                <a:path w="150275" h="389095">
                  <a:moveTo>
                    <a:pt x="121432" y="0"/>
                  </a:moveTo>
                  <a:lnTo>
                    <a:pt x="97385" y="17981"/>
                  </a:lnTo>
                  <a:lnTo>
                    <a:pt x="54797" y="75523"/>
                  </a:lnTo>
                  <a:lnTo>
                    <a:pt x="29804" y="127395"/>
                  </a:lnTo>
                  <a:lnTo>
                    <a:pt x="10710" y="190605"/>
                  </a:lnTo>
                  <a:lnTo>
                    <a:pt x="3505" y="251166"/>
                  </a:lnTo>
                  <a:lnTo>
                    <a:pt x="0" y="280085"/>
                  </a:lnTo>
                  <a:lnTo>
                    <a:pt x="7281" y="336779"/>
                  </a:lnTo>
                  <a:lnTo>
                    <a:pt x="14546" y="362589"/>
                  </a:lnTo>
                  <a:lnTo>
                    <a:pt x="25573" y="381859"/>
                  </a:lnTo>
                  <a:lnTo>
                    <a:pt x="32960" y="386764"/>
                  </a:lnTo>
                  <a:lnTo>
                    <a:pt x="50525" y="389094"/>
                  </a:lnTo>
                  <a:lnTo>
                    <a:pt x="80146" y="383829"/>
                  </a:lnTo>
                  <a:lnTo>
                    <a:pt x="105559" y="369271"/>
                  </a:lnTo>
                  <a:lnTo>
                    <a:pt x="127907" y="344550"/>
                  </a:lnTo>
                  <a:lnTo>
                    <a:pt x="143757" y="309409"/>
                  </a:lnTo>
                  <a:lnTo>
                    <a:pt x="150274" y="269361"/>
                  </a:lnTo>
                  <a:lnTo>
                    <a:pt x="146615" y="233449"/>
                  </a:lnTo>
                  <a:lnTo>
                    <a:pt x="141730" y="224653"/>
                  </a:lnTo>
                  <a:lnTo>
                    <a:pt x="126944" y="211760"/>
                  </a:lnTo>
                  <a:lnTo>
                    <a:pt x="105554" y="208369"/>
                  </a:lnTo>
                  <a:lnTo>
                    <a:pt x="81619" y="211931"/>
                  </a:lnTo>
                  <a:lnTo>
                    <a:pt x="59283" y="221313"/>
                  </a:lnTo>
                  <a:lnTo>
                    <a:pt x="43898" y="233282"/>
                  </a:lnTo>
                  <a:lnTo>
                    <a:pt x="2667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25601" y="2726880"/>
              <a:ext cx="155250" cy="348500"/>
            </a:xfrm>
            <a:custGeom>
              <a:avLst/>
              <a:gdLst/>
              <a:ahLst/>
              <a:cxnLst/>
              <a:rect l="0" t="0" r="0" b="0"/>
              <a:pathLst>
                <a:path w="155250" h="348500">
                  <a:moveTo>
                    <a:pt x="155249" y="0"/>
                  </a:moveTo>
                  <a:lnTo>
                    <a:pt x="116875" y="29309"/>
                  </a:lnTo>
                  <a:lnTo>
                    <a:pt x="81579" y="77906"/>
                  </a:lnTo>
                  <a:lnTo>
                    <a:pt x="46458" y="138378"/>
                  </a:lnTo>
                  <a:lnTo>
                    <a:pt x="21498" y="195487"/>
                  </a:lnTo>
                  <a:lnTo>
                    <a:pt x="2412" y="253254"/>
                  </a:lnTo>
                  <a:lnTo>
                    <a:pt x="0" y="292498"/>
                  </a:lnTo>
                  <a:lnTo>
                    <a:pt x="3581" y="319902"/>
                  </a:lnTo>
                  <a:lnTo>
                    <a:pt x="8513" y="330252"/>
                  </a:lnTo>
                  <a:lnTo>
                    <a:pt x="23352" y="344870"/>
                  </a:lnTo>
                  <a:lnTo>
                    <a:pt x="32222" y="348067"/>
                  </a:lnTo>
                  <a:lnTo>
                    <a:pt x="51437" y="348499"/>
                  </a:lnTo>
                  <a:lnTo>
                    <a:pt x="81986" y="342165"/>
                  </a:lnTo>
                  <a:lnTo>
                    <a:pt x="107675" y="327290"/>
                  </a:lnTo>
                  <a:lnTo>
                    <a:pt x="130105" y="302476"/>
                  </a:lnTo>
                  <a:lnTo>
                    <a:pt x="145979" y="272896"/>
                  </a:lnTo>
                  <a:lnTo>
                    <a:pt x="148009" y="252309"/>
                  </a:lnTo>
                  <a:lnTo>
                    <a:pt x="143843" y="232630"/>
                  </a:lnTo>
                  <a:lnTo>
                    <a:pt x="134191" y="216085"/>
                  </a:lnTo>
                  <a:lnTo>
                    <a:pt x="127172" y="211907"/>
                  </a:lnTo>
                  <a:lnTo>
                    <a:pt x="110015" y="210385"/>
                  </a:lnTo>
                  <a:lnTo>
                    <a:pt x="4996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38511" y="2705823"/>
              <a:ext cx="153791" cy="391897"/>
            </a:xfrm>
            <a:custGeom>
              <a:avLst/>
              <a:gdLst/>
              <a:ahLst/>
              <a:cxnLst/>
              <a:rect l="0" t="0" r="0" b="0"/>
              <a:pathLst>
                <a:path w="153791" h="391897">
                  <a:moveTo>
                    <a:pt x="152950" y="0"/>
                  </a:moveTo>
                  <a:lnTo>
                    <a:pt x="128904" y="17981"/>
                  </a:lnTo>
                  <a:lnTo>
                    <a:pt x="93357" y="69742"/>
                  </a:lnTo>
                  <a:lnTo>
                    <a:pt x="59160" y="124607"/>
                  </a:lnTo>
                  <a:lnTo>
                    <a:pt x="35595" y="187438"/>
                  </a:lnTo>
                  <a:lnTo>
                    <a:pt x="14345" y="250845"/>
                  </a:lnTo>
                  <a:lnTo>
                    <a:pt x="6118" y="310119"/>
                  </a:lnTo>
                  <a:lnTo>
                    <a:pt x="0" y="345741"/>
                  </a:lnTo>
                  <a:lnTo>
                    <a:pt x="2304" y="367743"/>
                  </a:lnTo>
                  <a:lnTo>
                    <a:pt x="8065" y="376183"/>
                  </a:lnTo>
                  <a:lnTo>
                    <a:pt x="26946" y="388681"/>
                  </a:lnTo>
                  <a:lnTo>
                    <a:pt x="50934" y="391896"/>
                  </a:lnTo>
                  <a:lnTo>
                    <a:pt x="76024" y="388256"/>
                  </a:lnTo>
                  <a:lnTo>
                    <a:pt x="98874" y="378839"/>
                  </a:lnTo>
                  <a:lnTo>
                    <a:pt x="125879" y="354794"/>
                  </a:lnTo>
                  <a:lnTo>
                    <a:pt x="148698" y="319854"/>
                  </a:lnTo>
                  <a:lnTo>
                    <a:pt x="153790" y="293456"/>
                  </a:lnTo>
                  <a:lnTo>
                    <a:pt x="150984" y="268465"/>
                  </a:lnTo>
                  <a:lnTo>
                    <a:pt x="141937" y="249560"/>
                  </a:lnTo>
                  <a:lnTo>
                    <a:pt x="126998" y="236478"/>
                  </a:lnTo>
                  <a:lnTo>
                    <a:pt x="118101" y="231351"/>
                  </a:lnTo>
                  <a:lnTo>
                    <a:pt x="95738" y="228775"/>
                  </a:lnTo>
                  <a:lnTo>
                    <a:pt x="63078" y="233902"/>
                  </a:lnTo>
                  <a:lnTo>
                    <a:pt x="3713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686218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23088" y="30743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938901" y="30637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972841" y="3611467"/>
            <a:ext cx="3088260" cy="1094730"/>
            <a:chOff x="6972841" y="3611467"/>
            <a:chExt cx="3088260" cy="1094730"/>
          </a:xfrm>
        </p:grpSpPr>
        <p:sp>
          <p:nvSpPr>
            <p:cNvPr id="67" name="Freeform 66"/>
            <p:cNvSpPr/>
            <p:nvPr/>
          </p:nvSpPr>
          <p:spPr>
            <a:xfrm>
              <a:off x="7449808" y="3723993"/>
              <a:ext cx="235996" cy="440908"/>
            </a:xfrm>
            <a:custGeom>
              <a:avLst/>
              <a:gdLst/>
              <a:ahLst/>
              <a:cxnLst/>
              <a:rect l="0" t="0" r="0" b="0"/>
              <a:pathLst>
                <a:path w="235996" h="440908">
                  <a:moveTo>
                    <a:pt x="78068" y="13623"/>
                  </a:moveTo>
                  <a:lnTo>
                    <a:pt x="52874" y="74734"/>
                  </a:lnTo>
                  <a:lnTo>
                    <a:pt x="27234" y="129165"/>
                  </a:lnTo>
                  <a:lnTo>
                    <a:pt x="12963" y="160942"/>
                  </a:lnTo>
                  <a:lnTo>
                    <a:pt x="8928" y="164478"/>
                  </a:lnTo>
                  <a:lnTo>
                    <a:pt x="5069" y="163326"/>
                  </a:lnTo>
                  <a:lnTo>
                    <a:pt x="1326" y="159049"/>
                  </a:lnTo>
                  <a:lnTo>
                    <a:pt x="0" y="152687"/>
                  </a:lnTo>
                  <a:lnTo>
                    <a:pt x="6278" y="117262"/>
                  </a:lnTo>
                  <a:lnTo>
                    <a:pt x="25593" y="55592"/>
                  </a:lnTo>
                  <a:lnTo>
                    <a:pt x="29046" y="45112"/>
                  </a:lnTo>
                  <a:lnTo>
                    <a:pt x="42242" y="27228"/>
                  </a:lnTo>
                  <a:lnTo>
                    <a:pt x="59805" y="12651"/>
                  </a:lnTo>
                  <a:lnTo>
                    <a:pt x="79310" y="2272"/>
                  </a:lnTo>
                  <a:lnTo>
                    <a:pt x="99676" y="0"/>
                  </a:lnTo>
                  <a:lnTo>
                    <a:pt x="119257" y="4059"/>
                  </a:lnTo>
                  <a:lnTo>
                    <a:pt x="150891" y="25729"/>
                  </a:lnTo>
                  <a:lnTo>
                    <a:pt x="158202" y="32222"/>
                  </a:lnTo>
                  <a:lnTo>
                    <a:pt x="174080" y="63718"/>
                  </a:lnTo>
                  <a:lnTo>
                    <a:pt x="189927" y="116282"/>
                  </a:lnTo>
                  <a:lnTo>
                    <a:pt x="201202" y="174844"/>
                  </a:lnTo>
                  <a:lnTo>
                    <a:pt x="200339" y="218930"/>
                  </a:lnTo>
                  <a:lnTo>
                    <a:pt x="189567" y="270857"/>
                  </a:lnTo>
                  <a:lnTo>
                    <a:pt x="169599" y="331810"/>
                  </a:lnTo>
                  <a:lnTo>
                    <a:pt x="144111" y="380502"/>
                  </a:lnTo>
                  <a:lnTo>
                    <a:pt x="108141" y="415509"/>
                  </a:lnTo>
                  <a:lnTo>
                    <a:pt x="87924" y="430495"/>
                  </a:lnTo>
                  <a:lnTo>
                    <a:pt x="64120" y="438715"/>
                  </a:lnTo>
                  <a:lnTo>
                    <a:pt x="51222" y="440907"/>
                  </a:lnTo>
                  <a:lnTo>
                    <a:pt x="27531" y="437104"/>
                  </a:lnTo>
                  <a:lnTo>
                    <a:pt x="16301" y="432814"/>
                  </a:lnTo>
                  <a:lnTo>
                    <a:pt x="8814" y="425275"/>
                  </a:lnTo>
                  <a:lnTo>
                    <a:pt x="495" y="404420"/>
                  </a:lnTo>
                  <a:lnTo>
                    <a:pt x="1401" y="366371"/>
                  </a:lnTo>
                  <a:lnTo>
                    <a:pt x="14667" y="331050"/>
                  </a:lnTo>
                  <a:lnTo>
                    <a:pt x="30002" y="315359"/>
                  </a:lnTo>
                  <a:lnTo>
                    <a:pt x="39005" y="309537"/>
                  </a:lnTo>
                  <a:lnTo>
                    <a:pt x="64606" y="306188"/>
                  </a:lnTo>
                  <a:lnTo>
                    <a:pt x="94311" y="309768"/>
                  </a:lnTo>
                  <a:lnTo>
                    <a:pt x="135003" y="324938"/>
                  </a:lnTo>
                  <a:lnTo>
                    <a:pt x="196430" y="368618"/>
                  </a:lnTo>
                  <a:lnTo>
                    <a:pt x="235995" y="392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27834" y="4242984"/>
              <a:ext cx="505369" cy="21058"/>
            </a:xfrm>
            <a:custGeom>
              <a:avLst/>
              <a:gdLst/>
              <a:ahLst/>
              <a:cxnLst/>
              <a:rect l="0" t="0" r="0" b="0"/>
              <a:pathLst>
                <a:path w="505369" h="21058">
                  <a:moveTo>
                    <a:pt x="505368" y="0"/>
                  </a:moveTo>
                  <a:lnTo>
                    <a:pt x="443275" y="5590"/>
                  </a:lnTo>
                  <a:lnTo>
                    <a:pt x="391890" y="9553"/>
                  </a:lnTo>
                  <a:lnTo>
                    <a:pt x="336680" y="10336"/>
                  </a:lnTo>
                  <a:lnTo>
                    <a:pt x="275125" y="10491"/>
                  </a:lnTo>
                  <a:lnTo>
                    <a:pt x="223978" y="10517"/>
                  </a:lnTo>
                  <a:lnTo>
                    <a:pt x="162699" y="10526"/>
                  </a:lnTo>
                  <a:lnTo>
                    <a:pt x="102414" y="10528"/>
                  </a:lnTo>
                  <a:lnTo>
                    <a:pt x="45706" y="161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06819" y="4371914"/>
              <a:ext cx="192798" cy="317153"/>
            </a:xfrm>
            <a:custGeom>
              <a:avLst/>
              <a:gdLst/>
              <a:ahLst/>
              <a:cxnLst/>
              <a:rect l="0" t="0" r="0" b="0"/>
              <a:pathLst>
                <a:path w="192798" h="317153">
                  <a:moveTo>
                    <a:pt x="0" y="50055"/>
                  </a:moveTo>
                  <a:lnTo>
                    <a:pt x="34897" y="20746"/>
                  </a:lnTo>
                  <a:lnTo>
                    <a:pt x="64152" y="6146"/>
                  </a:lnTo>
                  <a:lnTo>
                    <a:pt x="100636" y="0"/>
                  </a:lnTo>
                  <a:lnTo>
                    <a:pt x="124275" y="4801"/>
                  </a:lnTo>
                  <a:lnTo>
                    <a:pt x="154195" y="20658"/>
                  </a:lnTo>
                  <a:lnTo>
                    <a:pt x="162458" y="26948"/>
                  </a:lnTo>
                  <a:lnTo>
                    <a:pt x="166797" y="34650"/>
                  </a:lnTo>
                  <a:lnTo>
                    <a:pt x="168498" y="52567"/>
                  </a:lnTo>
                  <a:lnTo>
                    <a:pt x="162879" y="82385"/>
                  </a:lnTo>
                  <a:lnTo>
                    <a:pt x="148216" y="107857"/>
                  </a:lnTo>
                  <a:lnTo>
                    <a:pt x="112339" y="144566"/>
                  </a:lnTo>
                  <a:lnTo>
                    <a:pt x="99060" y="154061"/>
                  </a:lnTo>
                  <a:lnTo>
                    <a:pt x="98796" y="153317"/>
                  </a:lnTo>
                  <a:lnTo>
                    <a:pt x="100959" y="150482"/>
                  </a:lnTo>
                  <a:lnTo>
                    <a:pt x="115840" y="153571"/>
                  </a:lnTo>
                  <a:lnTo>
                    <a:pt x="144287" y="168464"/>
                  </a:lnTo>
                  <a:lnTo>
                    <a:pt x="174860" y="194457"/>
                  </a:lnTo>
                  <a:lnTo>
                    <a:pt x="190760" y="220742"/>
                  </a:lnTo>
                  <a:lnTo>
                    <a:pt x="192797" y="243679"/>
                  </a:lnTo>
                  <a:lnTo>
                    <a:pt x="188632" y="267131"/>
                  </a:lnTo>
                  <a:lnTo>
                    <a:pt x="178983" y="285353"/>
                  </a:lnTo>
                  <a:lnTo>
                    <a:pt x="163776" y="298131"/>
                  </a:lnTo>
                  <a:lnTo>
                    <a:pt x="119827" y="315866"/>
                  </a:lnTo>
                  <a:lnTo>
                    <a:pt x="96540" y="317152"/>
                  </a:lnTo>
                  <a:lnTo>
                    <a:pt x="37453" y="306543"/>
                  </a:lnTo>
                  <a:lnTo>
                    <a:pt x="10528" y="302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75357" y="4064000"/>
              <a:ext cx="424138" cy="389555"/>
            </a:xfrm>
            <a:custGeom>
              <a:avLst/>
              <a:gdLst/>
              <a:ahLst/>
              <a:cxnLst/>
              <a:rect l="0" t="0" r="0" b="0"/>
              <a:pathLst>
                <a:path w="424138" h="389555">
                  <a:moveTo>
                    <a:pt x="42114" y="0"/>
                  </a:moveTo>
                  <a:lnTo>
                    <a:pt x="53293" y="16767"/>
                  </a:lnTo>
                  <a:lnTo>
                    <a:pt x="115332" y="59593"/>
                  </a:lnTo>
                  <a:lnTo>
                    <a:pt x="176726" y="91628"/>
                  </a:lnTo>
                  <a:lnTo>
                    <a:pt x="232500" y="111892"/>
                  </a:lnTo>
                  <a:lnTo>
                    <a:pt x="285135" y="126260"/>
                  </a:lnTo>
                  <a:lnTo>
                    <a:pt x="340593" y="140364"/>
                  </a:lnTo>
                  <a:lnTo>
                    <a:pt x="402301" y="154806"/>
                  </a:lnTo>
                  <a:lnTo>
                    <a:pt x="415600" y="155846"/>
                  </a:lnTo>
                  <a:lnTo>
                    <a:pt x="422126" y="160049"/>
                  </a:lnTo>
                  <a:lnTo>
                    <a:pt x="424137" y="166361"/>
                  </a:lnTo>
                  <a:lnTo>
                    <a:pt x="423138" y="174078"/>
                  </a:lnTo>
                  <a:lnTo>
                    <a:pt x="418963" y="180393"/>
                  </a:lnTo>
                  <a:lnTo>
                    <a:pt x="377353" y="208401"/>
                  </a:lnTo>
                  <a:lnTo>
                    <a:pt x="317830" y="233998"/>
                  </a:lnTo>
                  <a:lnTo>
                    <a:pt x="268542" y="260171"/>
                  </a:lnTo>
                  <a:lnTo>
                    <a:pt x="206511" y="287871"/>
                  </a:lnTo>
                  <a:lnTo>
                    <a:pt x="151103" y="312754"/>
                  </a:lnTo>
                  <a:lnTo>
                    <a:pt x="100428" y="334869"/>
                  </a:lnTo>
                  <a:lnTo>
                    <a:pt x="46527" y="36176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58470" y="3986174"/>
              <a:ext cx="551223" cy="518010"/>
            </a:xfrm>
            <a:custGeom>
              <a:avLst/>
              <a:gdLst/>
              <a:ahLst/>
              <a:cxnLst/>
              <a:rect l="0" t="0" r="0" b="0"/>
              <a:pathLst>
                <a:path w="551223" h="518010">
                  <a:moveTo>
                    <a:pt x="332867" y="14655"/>
                  </a:moveTo>
                  <a:lnTo>
                    <a:pt x="283315" y="0"/>
                  </a:lnTo>
                  <a:lnTo>
                    <a:pt x="224249" y="3268"/>
                  </a:lnTo>
                  <a:lnTo>
                    <a:pt x="187600" y="13100"/>
                  </a:lnTo>
                  <a:lnTo>
                    <a:pt x="133105" y="43450"/>
                  </a:lnTo>
                  <a:lnTo>
                    <a:pt x="106912" y="64001"/>
                  </a:lnTo>
                  <a:lnTo>
                    <a:pt x="62825" y="124051"/>
                  </a:lnTo>
                  <a:lnTo>
                    <a:pt x="34597" y="178507"/>
                  </a:lnTo>
                  <a:lnTo>
                    <a:pt x="9610" y="235537"/>
                  </a:lnTo>
                  <a:lnTo>
                    <a:pt x="0" y="280922"/>
                  </a:lnTo>
                  <a:lnTo>
                    <a:pt x="2343" y="343071"/>
                  </a:lnTo>
                  <a:lnTo>
                    <a:pt x="15240" y="400408"/>
                  </a:lnTo>
                  <a:lnTo>
                    <a:pt x="33774" y="440387"/>
                  </a:lnTo>
                  <a:lnTo>
                    <a:pt x="70886" y="476043"/>
                  </a:lnTo>
                  <a:lnTo>
                    <a:pt x="117601" y="505616"/>
                  </a:lnTo>
                  <a:lnTo>
                    <a:pt x="158080" y="515754"/>
                  </a:lnTo>
                  <a:lnTo>
                    <a:pt x="214849" y="518009"/>
                  </a:lnTo>
                  <a:lnTo>
                    <a:pt x="278055" y="505284"/>
                  </a:lnTo>
                  <a:lnTo>
                    <a:pt x="335948" y="480587"/>
                  </a:lnTo>
                  <a:lnTo>
                    <a:pt x="392444" y="445942"/>
                  </a:lnTo>
                  <a:lnTo>
                    <a:pt x="451528" y="408131"/>
                  </a:lnTo>
                  <a:lnTo>
                    <a:pt x="490187" y="370149"/>
                  </a:lnTo>
                  <a:lnTo>
                    <a:pt x="528856" y="310744"/>
                  </a:lnTo>
                  <a:lnTo>
                    <a:pt x="544706" y="272661"/>
                  </a:lnTo>
                  <a:lnTo>
                    <a:pt x="551222" y="231741"/>
                  </a:lnTo>
                  <a:lnTo>
                    <a:pt x="547563" y="189981"/>
                  </a:lnTo>
                  <a:lnTo>
                    <a:pt x="527441" y="133948"/>
                  </a:lnTo>
                  <a:lnTo>
                    <a:pt x="500936" y="80940"/>
                  </a:lnTo>
                  <a:lnTo>
                    <a:pt x="485943" y="60492"/>
                  </a:lnTo>
                  <a:lnTo>
                    <a:pt x="467581" y="47505"/>
                  </a:lnTo>
                  <a:lnTo>
                    <a:pt x="418792" y="30806"/>
                  </a:lnTo>
                  <a:lnTo>
                    <a:pt x="364452" y="25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59834" y="4400911"/>
              <a:ext cx="1" cy="42116"/>
            </a:xfrm>
            <a:custGeom>
              <a:avLst/>
              <a:gdLst/>
              <a:ahLst/>
              <a:cxnLst/>
              <a:rect l="0" t="0" r="0" b="0"/>
              <a:pathLst>
                <a:path w="1" h="42116">
                  <a:moveTo>
                    <a:pt x="0" y="0"/>
                  </a:move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508742" y="3979772"/>
              <a:ext cx="275492" cy="502741"/>
            </a:xfrm>
            <a:custGeom>
              <a:avLst/>
              <a:gdLst/>
              <a:ahLst/>
              <a:cxnLst/>
              <a:rect l="0" t="0" r="0" b="0"/>
              <a:pathLst>
                <a:path w="275492" h="502741">
                  <a:moveTo>
                    <a:pt x="166947" y="0"/>
                  </a:moveTo>
                  <a:lnTo>
                    <a:pt x="106074" y="50994"/>
                  </a:lnTo>
                  <a:lnTo>
                    <a:pt x="83401" y="79450"/>
                  </a:lnTo>
                  <a:lnTo>
                    <a:pt x="47714" y="137411"/>
                  </a:lnTo>
                  <a:lnTo>
                    <a:pt x="22685" y="193432"/>
                  </a:lnTo>
                  <a:lnTo>
                    <a:pt x="6129" y="249298"/>
                  </a:lnTo>
                  <a:lnTo>
                    <a:pt x="0" y="302534"/>
                  </a:lnTo>
                  <a:lnTo>
                    <a:pt x="1909" y="358110"/>
                  </a:lnTo>
                  <a:lnTo>
                    <a:pt x="18793" y="414149"/>
                  </a:lnTo>
                  <a:lnTo>
                    <a:pt x="37912" y="456243"/>
                  </a:lnTo>
                  <a:lnTo>
                    <a:pt x="54616" y="474956"/>
                  </a:lnTo>
                  <a:lnTo>
                    <a:pt x="93936" y="496501"/>
                  </a:lnTo>
                  <a:lnTo>
                    <a:pt x="130626" y="502740"/>
                  </a:lnTo>
                  <a:lnTo>
                    <a:pt x="183776" y="496443"/>
                  </a:lnTo>
                  <a:lnTo>
                    <a:pt x="207182" y="490483"/>
                  </a:lnTo>
                  <a:lnTo>
                    <a:pt x="226163" y="477695"/>
                  </a:lnTo>
                  <a:lnTo>
                    <a:pt x="241228" y="460313"/>
                  </a:lnTo>
                  <a:lnTo>
                    <a:pt x="268157" y="399825"/>
                  </a:lnTo>
                  <a:lnTo>
                    <a:pt x="275491" y="378911"/>
                  </a:lnTo>
                  <a:lnTo>
                    <a:pt x="275017" y="341817"/>
                  </a:lnTo>
                  <a:lnTo>
                    <a:pt x="267231" y="321154"/>
                  </a:lnTo>
                  <a:lnTo>
                    <a:pt x="254801" y="304172"/>
                  </a:lnTo>
                  <a:lnTo>
                    <a:pt x="237578" y="288825"/>
                  </a:lnTo>
                  <a:lnTo>
                    <a:pt x="228072" y="284967"/>
                  </a:lnTo>
                  <a:lnTo>
                    <a:pt x="208152" y="283799"/>
                  </a:lnTo>
                  <a:lnTo>
                    <a:pt x="177206" y="295308"/>
                  </a:lnTo>
                  <a:lnTo>
                    <a:pt x="114280" y="337231"/>
                  </a:lnTo>
                  <a:lnTo>
                    <a:pt x="88301" y="355593"/>
                  </a:lnTo>
                  <a:lnTo>
                    <a:pt x="79351" y="365882"/>
                  </a:lnTo>
                  <a:lnTo>
                    <a:pt x="7219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72841" y="3611467"/>
              <a:ext cx="3088260" cy="1094730"/>
            </a:xfrm>
            <a:custGeom>
              <a:avLst/>
              <a:gdLst/>
              <a:ahLst/>
              <a:cxnLst/>
              <a:rect l="0" t="0" r="0" b="0"/>
              <a:pathLst>
                <a:path w="3088260" h="1094730">
                  <a:moveTo>
                    <a:pt x="1944796" y="84035"/>
                  </a:moveTo>
                  <a:lnTo>
                    <a:pt x="1886179" y="69381"/>
                  </a:lnTo>
                  <a:lnTo>
                    <a:pt x="1823600" y="57007"/>
                  </a:lnTo>
                  <a:lnTo>
                    <a:pt x="1772276" y="52630"/>
                  </a:lnTo>
                  <a:lnTo>
                    <a:pt x="1720024" y="44444"/>
                  </a:lnTo>
                  <a:lnTo>
                    <a:pt x="1666327" y="34610"/>
                  </a:lnTo>
                  <a:lnTo>
                    <a:pt x="1606484" y="25457"/>
                  </a:lnTo>
                  <a:lnTo>
                    <a:pt x="1546638" y="22225"/>
                  </a:lnTo>
                  <a:lnTo>
                    <a:pt x="1494721" y="20097"/>
                  </a:lnTo>
                  <a:lnTo>
                    <a:pt x="1451915" y="15454"/>
                  </a:lnTo>
                  <a:lnTo>
                    <a:pt x="1408714" y="12611"/>
                  </a:lnTo>
                  <a:lnTo>
                    <a:pt x="1351169" y="11010"/>
                  </a:lnTo>
                  <a:lnTo>
                    <a:pt x="1289803" y="10469"/>
                  </a:lnTo>
                  <a:lnTo>
                    <a:pt x="1229111" y="9193"/>
                  </a:lnTo>
                  <a:lnTo>
                    <a:pt x="1168622" y="3108"/>
                  </a:lnTo>
                  <a:lnTo>
                    <a:pt x="1119503" y="785"/>
                  </a:lnTo>
                  <a:lnTo>
                    <a:pt x="1060984" y="0"/>
                  </a:lnTo>
                  <a:lnTo>
                    <a:pt x="997525" y="7068"/>
                  </a:lnTo>
                  <a:lnTo>
                    <a:pt x="943954" y="9691"/>
                  </a:lnTo>
                  <a:lnTo>
                    <a:pt x="888311" y="10208"/>
                  </a:lnTo>
                  <a:lnTo>
                    <a:pt x="832260" y="10311"/>
                  </a:lnTo>
                  <a:lnTo>
                    <a:pt x="786654" y="11498"/>
                  </a:lnTo>
                  <a:lnTo>
                    <a:pt x="726348" y="17569"/>
                  </a:lnTo>
                  <a:lnTo>
                    <a:pt x="673775" y="21058"/>
                  </a:lnTo>
                  <a:lnTo>
                    <a:pt x="611403" y="28980"/>
                  </a:lnTo>
                  <a:lnTo>
                    <a:pt x="558218" y="38737"/>
                  </a:lnTo>
                  <a:lnTo>
                    <a:pt x="496836" y="49037"/>
                  </a:lnTo>
                  <a:lnTo>
                    <a:pt x="442283" y="62997"/>
                  </a:lnTo>
                  <a:lnTo>
                    <a:pt x="386981" y="80528"/>
                  </a:lnTo>
                  <a:lnTo>
                    <a:pt x="324612" y="102753"/>
                  </a:lnTo>
                  <a:lnTo>
                    <a:pt x="268656" y="139374"/>
                  </a:lnTo>
                  <a:lnTo>
                    <a:pt x="213720" y="178154"/>
                  </a:lnTo>
                  <a:lnTo>
                    <a:pt x="155515" y="231192"/>
                  </a:lnTo>
                  <a:lnTo>
                    <a:pt x="121398" y="276230"/>
                  </a:lnTo>
                  <a:lnTo>
                    <a:pt x="91197" y="324516"/>
                  </a:lnTo>
                  <a:lnTo>
                    <a:pt x="57956" y="385998"/>
                  </a:lnTo>
                  <a:lnTo>
                    <a:pt x="36005" y="436068"/>
                  </a:lnTo>
                  <a:lnTo>
                    <a:pt x="15853" y="487949"/>
                  </a:lnTo>
                  <a:lnTo>
                    <a:pt x="3123" y="540365"/>
                  </a:lnTo>
                  <a:lnTo>
                    <a:pt x="0" y="592941"/>
                  </a:lnTo>
                  <a:lnTo>
                    <a:pt x="5964" y="644394"/>
                  </a:lnTo>
                  <a:lnTo>
                    <a:pt x="18461" y="704294"/>
                  </a:lnTo>
                  <a:lnTo>
                    <a:pt x="37783" y="761186"/>
                  </a:lnTo>
                  <a:lnTo>
                    <a:pt x="82460" y="823201"/>
                  </a:lnTo>
                  <a:lnTo>
                    <a:pt x="135224" y="881931"/>
                  </a:lnTo>
                  <a:lnTo>
                    <a:pt x="190034" y="922045"/>
                  </a:lnTo>
                  <a:lnTo>
                    <a:pt x="251093" y="957800"/>
                  </a:lnTo>
                  <a:lnTo>
                    <a:pt x="310505" y="985747"/>
                  </a:lnTo>
                  <a:lnTo>
                    <a:pt x="366392" y="1016463"/>
                  </a:lnTo>
                  <a:lnTo>
                    <a:pt x="429457" y="1040554"/>
                  </a:lnTo>
                  <a:lnTo>
                    <a:pt x="479092" y="1054660"/>
                  </a:lnTo>
                  <a:lnTo>
                    <a:pt x="536433" y="1066249"/>
                  </a:lnTo>
                  <a:lnTo>
                    <a:pt x="597875" y="1077091"/>
                  </a:lnTo>
                  <a:lnTo>
                    <a:pt x="660535" y="1082124"/>
                  </a:lnTo>
                  <a:lnTo>
                    <a:pt x="720543" y="1091060"/>
                  </a:lnTo>
                  <a:lnTo>
                    <a:pt x="782484" y="1094038"/>
                  </a:lnTo>
                  <a:lnTo>
                    <a:pt x="834946" y="1094554"/>
                  </a:lnTo>
                  <a:lnTo>
                    <a:pt x="894595" y="1094729"/>
                  </a:lnTo>
                  <a:lnTo>
                    <a:pt x="954082" y="1089169"/>
                  </a:lnTo>
                  <a:lnTo>
                    <a:pt x="1006803" y="1085702"/>
                  </a:lnTo>
                  <a:lnTo>
                    <a:pt x="1066539" y="1077295"/>
                  </a:lnTo>
                  <a:lnTo>
                    <a:pt x="1123399" y="1071302"/>
                  </a:lnTo>
                  <a:lnTo>
                    <a:pt x="1179691" y="1064789"/>
                  </a:lnTo>
                  <a:lnTo>
                    <a:pt x="1238597" y="1063661"/>
                  </a:lnTo>
                  <a:lnTo>
                    <a:pt x="1296734" y="1063327"/>
                  </a:lnTo>
                  <a:lnTo>
                    <a:pt x="1345416" y="1063227"/>
                  </a:lnTo>
                  <a:lnTo>
                    <a:pt x="1404956" y="1055958"/>
                  </a:lnTo>
                  <a:lnTo>
                    <a:pt x="1453521" y="1053635"/>
                  </a:lnTo>
                  <a:lnTo>
                    <a:pt x="1512445" y="1052851"/>
                  </a:lnTo>
                  <a:lnTo>
                    <a:pt x="1574734" y="1047106"/>
                  </a:lnTo>
                  <a:lnTo>
                    <a:pt x="1636128" y="1041942"/>
                  </a:lnTo>
                  <a:lnTo>
                    <a:pt x="1685013" y="1035184"/>
                  </a:lnTo>
                  <a:lnTo>
                    <a:pt x="1744046" y="1032308"/>
                  </a:lnTo>
                  <a:lnTo>
                    <a:pt x="1806357" y="1031740"/>
                  </a:lnTo>
                  <a:lnTo>
                    <a:pt x="1866584" y="1024392"/>
                  </a:lnTo>
                  <a:lnTo>
                    <a:pt x="1926661" y="1021727"/>
                  </a:lnTo>
                  <a:lnTo>
                    <a:pt x="1988918" y="1015612"/>
                  </a:lnTo>
                  <a:lnTo>
                    <a:pt x="2046275" y="1010374"/>
                  </a:lnTo>
                  <a:lnTo>
                    <a:pt x="2102665" y="999288"/>
                  </a:lnTo>
                  <a:lnTo>
                    <a:pt x="2164453" y="991422"/>
                  </a:lnTo>
                  <a:lnTo>
                    <a:pt x="2224578" y="981463"/>
                  </a:lnTo>
                  <a:lnTo>
                    <a:pt x="2281515" y="971350"/>
                  </a:lnTo>
                  <a:lnTo>
                    <a:pt x="2343412" y="963417"/>
                  </a:lnTo>
                  <a:lnTo>
                    <a:pt x="2403557" y="950585"/>
                  </a:lnTo>
                  <a:lnTo>
                    <a:pt x="2460498" y="936785"/>
                  </a:lnTo>
                  <a:lnTo>
                    <a:pt x="2523621" y="920458"/>
                  </a:lnTo>
                  <a:lnTo>
                    <a:pt x="2585385" y="910812"/>
                  </a:lnTo>
                  <a:lnTo>
                    <a:pt x="2647793" y="894537"/>
                  </a:lnTo>
                  <a:lnTo>
                    <a:pt x="2703700" y="877157"/>
                  </a:lnTo>
                  <a:lnTo>
                    <a:pt x="2764514" y="859631"/>
                  </a:lnTo>
                  <a:lnTo>
                    <a:pt x="2824702" y="827514"/>
                  </a:lnTo>
                  <a:lnTo>
                    <a:pt x="2883148" y="787959"/>
                  </a:lnTo>
                  <a:lnTo>
                    <a:pt x="2936713" y="753449"/>
                  </a:lnTo>
                  <a:lnTo>
                    <a:pt x="2959834" y="734196"/>
                  </a:lnTo>
                  <a:lnTo>
                    <a:pt x="3011845" y="699538"/>
                  </a:lnTo>
                  <a:lnTo>
                    <a:pt x="3047894" y="658861"/>
                  </a:lnTo>
                  <a:lnTo>
                    <a:pt x="3072303" y="606113"/>
                  </a:lnTo>
                  <a:lnTo>
                    <a:pt x="3087219" y="549463"/>
                  </a:lnTo>
                  <a:lnTo>
                    <a:pt x="3088259" y="489400"/>
                  </a:lnTo>
                  <a:lnTo>
                    <a:pt x="3081203" y="464239"/>
                  </a:lnTo>
                  <a:lnTo>
                    <a:pt x="3048076" y="409958"/>
                  </a:lnTo>
                  <a:lnTo>
                    <a:pt x="2997355" y="349743"/>
                  </a:lnTo>
                  <a:lnTo>
                    <a:pt x="2941685" y="303321"/>
                  </a:lnTo>
                  <a:lnTo>
                    <a:pt x="2879443" y="265519"/>
                  </a:lnTo>
                  <a:lnTo>
                    <a:pt x="2818452" y="242182"/>
                  </a:lnTo>
                  <a:lnTo>
                    <a:pt x="2764821" y="217208"/>
                  </a:lnTo>
                  <a:lnTo>
                    <a:pt x="2712447" y="200505"/>
                  </a:lnTo>
                  <a:lnTo>
                    <a:pt x="2657041" y="185940"/>
                  </a:lnTo>
                  <a:lnTo>
                    <a:pt x="2593800" y="171798"/>
                  </a:lnTo>
                  <a:lnTo>
                    <a:pt x="2531916" y="157740"/>
                  </a:lnTo>
                  <a:lnTo>
                    <a:pt x="2469302" y="143698"/>
                  </a:lnTo>
                  <a:lnTo>
                    <a:pt x="2420480" y="138758"/>
                  </a:lnTo>
                  <a:lnTo>
                    <a:pt x="2358816" y="129853"/>
                  </a:lnTo>
                  <a:lnTo>
                    <a:pt x="2308714" y="126077"/>
                  </a:lnTo>
                  <a:lnTo>
                    <a:pt x="2256825" y="118069"/>
                  </a:lnTo>
                  <a:lnTo>
                    <a:pt x="2204405" y="109457"/>
                  </a:lnTo>
                  <a:lnTo>
                    <a:pt x="2151829" y="106385"/>
                  </a:lnTo>
                  <a:lnTo>
                    <a:pt x="2099206" y="104306"/>
                  </a:lnTo>
                  <a:lnTo>
                    <a:pt x="2046568" y="97970"/>
                  </a:lnTo>
                  <a:lnTo>
                    <a:pt x="1993928" y="94403"/>
                  </a:lnTo>
                  <a:lnTo>
                    <a:pt x="1941286" y="87627"/>
                  </a:lnTo>
                  <a:lnTo>
                    <a:pt x="1888645" y="83929"/>
                  </a:lnTo>
                  <a:lnTo>
                    <a:pt x="1836002" y="77115"/>
                  </a:lnTo>
                  <a:lnTo>
                    <a:pt x="1783360" y="74576"/>
                  </a:lnTo>
                  <a:lnTo>
                    <a:pt x="1731887" y="72654"/>
                  </a:lnTo>
                  <a:lnTo>
                    <a:pt x="1675099" y="65236"/>
                  </a:lnTo>
                  <a:lnTo>
                    <a:pt x="1639470" y="62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6559253" y="242155"/>
            <a:ext cx="3358593" cy="669362"/>
            <a:chOff x="6559253" y="242155"/>
            <a:chExt cx="3358593" cy="669362"/>
          </a:xfrm>
        </p:grpSpPr>
        <p:sp>
          <p:nvSpPr>
            <p:cNvPr id="76" name="Freeform 75"/>
            <p:cNvSpPr/>
            <p:nvPr/>
          </p:nvSpPr>
          <p:spPr>
            <a:xfrm>
              <a:off x="6751014" y="242155"/>
              <a:ext cx="229381" cy="536954"/>
            </a:xfrm>
            <a:custGeom>
              <a:avLst/>
              <a:gdLst/>
              <a:ahLst/>
              <a:cxnLst/>
              <a:rect l="0" t="0" r="0" b="0"/>
              <a:pathLst>
                <a:path w="229381" h="536954">
                  <a:moveTo>
                    <a:pt x="155680" y="536953"/>
                  </a:moveTo>
                  <a:lnTo>
                    <a:pt x="120933" y="475843"/>
                  </a:lnTo>
                  <a:lnTo>
                    <a:pt x="100680" y="425836"/>
                  </a:lnTo>
                  <a:lnTo>
                    <a:pt x="80085" y="371505"/>
                  </a:lnTo>
                  <a:lnTo>
                    <a:pt x="58016" y="313131"/>
                  </a:lnTo>
                  <a:lnTo>
                    <a:pt x="32273" y="259165"/>
                  </a:lnTo>
                  <a:lnTo>
                    <a:pt x="9129" y="197775"/>
                  </a:lnTo>
                  <a:lnTo>
                    <a:pt x="0" y="143442"/>
                  </a:lnTo>
                  <a:lnTo>
                    <a:pt x="4008" y="107232"/>
                  </a:lnTo>
                  <a:lnTo>
                    <a:pt x="12621" y="88213"/>
                  </a:lnTo>
                  <a:lnTo>
                    <a:pt x="18193" y="79866"/>
                  </a:lnTo>
                  <a:lnTo>
                    <a:pt x="48393" y="56939"/>
                  </a:lnTo>
                  <a:lnTo>
                    <a:pt x="100518" y="36637"/>
                  </a:lnTo>
                  <a:lnTo>
                    <a:pt x="155876" y="18242"/>
                  </a:lnTo>
                  <a:lnTo>
                    <a:pt x="194732" y="5405"/>
                  </a:lnTo>
                  <a:lnTo>
                    <a:pt x="229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11938" y="515896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82995" y="19128"/>
                  </a:lnTo>
                  <a:lnTo>
                    <a:pt x="23288" y="4819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69865" y="505367"/>
              <a:ext cx="105286" cy="254743"/>
            </a:xfrm>
            <a:custGeom>
              <a:avLst/>
              <a:gdLst/>
              <a:ahLst/>
              <a:cxnLst/>
              <a:rect l="0" t="0" r="0" b="0"/>
              <a:pathLst>
                <a:path w="105286" h="254743">
                  <a:moveTo>
                    <a:pt x="0" y="94757"/>
                  </a:moveTo>
                  <a:lnTo>
                    <a:pt x="14573" y="137449"/>
                  </a:lnTo>
                  <a:lnTo>
                    <a:pt x="38921" y="196825"/>
                  </a:lnTo>
                  <a:lnTo>
                    <a:pt x="70694" y="252261"/>
                  </a:lnTo>
                  <a:lnTo>
                    <a:pt x="74036" y="254742"/>
                  </a:lnTo>
                  <a:lnTo>
                    <a:pt x="75094" y="251716"/>
                  </a:lnTo>
                  <a:lnTo>
                    <a:pt x="71980" y="235876"/>
                  </a:lnTo>
                  <a:lnTo>
                    <a:pt x="44472" y="174186"/>
                  </a:lnTo>
                  <a:lnTo>
                    <a:pt x="26896" y="119069"/>
                  </a:lnTo>
                  <a:lnTo>
                    <a:pt x="23652" y="91134"/>
                  </a:lnTo>
                  <a:lnTo>
                    <a:pt x="28450" y="66241"/>
                  </a:lnTo>
                  <a:lnTo>
                    <a:pt x="39551" y="44648"/>
                  </a:lnTo>
                  <a:lnTo>
                    <a:pt x="56182" y="272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92576" y="589405"/>
              <a:ext cx="145787" cy="187724"/>
            </a:xfrm>
            <a:custGeom>
              <a:avLst/>
              <a:gdLst/>
              <a:ahLst/>
              <a:cxnLst/>
              <a:rect l="0" t="0" r="0" b="0"/>
              <a:pathLst>
                <a:path w="145787" h="187724">
                  <a:moveTo>
                    <a:pt x="82616" y="147589"/>
                  </a:moveTo>
                  <a:lnTo>
                    <a:pt x="99404" y="91375"/>
                  </a:lnTo>
                  <a:lnTo>
                    <a:pt x="101776" y="62164"/>
                  </a:lnTo>
                  <a:lnTo>
                    <a:pt x="96590" y="35923"/>
                  </a:lnTo>
                  <a:lnTo>
                    <a:pt x="91932" y="24012"/>
                  </a:lnTo>
                  <a:lnTo>
                    <a:pt x="77398" y="7658"/>
                  </a:lnTo>
                  <a:lnTo>
                    <a:pt x="68608" y="1659"/>
                  </a:lnTo>
                  <a:lnTo>
                    <a:pt x="59240" y="0"/>
                  </a:lnTo>
                  <a:lnTo>
                    <a:pt x="39471" y="4395"/>
                  </a:lnTo>
                  <a:lnTo>
                    <a:pt x="31625" y="10013"/>
                  </a:lnTo>
                  <a:lnTo>
                    <a:pt x="19789" y="25613"/>
                  </a:lnTo>
                  <a:lnTo>
                    <a:pt x="6548" y="54126"/>
                  </a:lnTo>
                  <a:lnTo>
                    <a:pt x="0" y="110843"/>
                  </a:lnTo>
                  <a:lnTo>
                    <a:pt x="1826" y="165201"/>
                  </a:lnTo>
                  <a:lnTo>
                    <a:pt x="4190" y="176878"/>
                  </a:lnTo>
                  <a:lnTo>
                    <a:pt x="9275" y="183493"/>
                  </a:lnTo>
                  <a:lnTo>
                    <a:pt x="16174" y="186733"/>
                  </a:lnTo>
                  <a:lnTo>
                    <a:pt x="24283" y="187723"/>
                  </a:lnTo>
                  <a:lnTo>
                    <a:pt x="39532" y="182584"/>
                  </a:lnTo>
                  <a:lnTo>
                    <a:pt x="46875" y="177938"/>
                  </a:lnTo>
                  <a:lnTo>
                    <a:pt x="58152" y="163417"/>
                  </a:lnTo>
                  <a:lnTo>
                    <a:pt x="65894" y="144096"/>
                  </a:lnTo>
                  <a:lnTo>
                    <a:pt x="69082" y="108080"/>
                  </a:lnTo>
                  <a:lnTo>
                    <a:pt x="65477" y="81680"/>
                  </a:lnTo>
                  <a:lnTo>
                    <a:pt x="66511" y="82593"/>
                  </a:lnTo>
                  <a:lnTo>
                    <a:pt x="101069" y="138186"/>
                  </a:lnTo>
                  <a:lnTo>
                    <a:pt x="127077" y="163391"/>
                  </a:lnTo>
                  <a:lnTo>
                    <a:pt x="137471" y="169040"/>
                  </a:lnTo>
                  <a:lnTo>
                    <a:pt x="145786" y="168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63562" y="591059"/>
              <a:ext cx="132729" cy="185253"/>
            </a:xfrm>
            <a:custGeom>
              <a:avLst/>
              <a:gdLst/>
              <a:ahLst/>
              <a:cxnLst/>
              <a:rect l="0" t="0" r="0" b="0"/>
              <a:pathLst>
                <a:path w="132729" h="185253">
                  <a:moveTo>
                    <a:pt x="122199" y="9065"/>
                  </a:moveTo>
                  <a:lnTo>
                    <a:pt x="63583" y="0"/>
                  </a:lnTo>
                  <a:lnTo>
                    <a:pt x="43115" y="5426"/>
                  </a:lnTo>
                  <a:lnTo>
                    <a:pt x="26219" y="16806"/>
                  </a:lnTo>
                  <a:lnTo>
                    <a:pt x="10911" y="33562"/>
                  </a:lnTo>
                  <a:lnTo>
                    <a:pt x="2548" y="55828"/>
                  </a:lnTo>
                  <a:lnTo>
                    <a:pt x="0" y="81321"/>
                  </a:lnTo>
                  <a:lnTo>
                    <a:pt x="2768" y="108249"/>
                  </a:lnTo>
                  <a:lnTo>
                    <a:pt x="11017" y="129576"/>
                  </a:lnTo>
                  <a:lnTo>
                    <a:pt x="35377" y="162331"/>
                  </a:lnTo>
                  <a:lnTo>
                    <a:pt x="66968" y="178609"/>
                  </a:lnTo>
                  <a:lnTo>
                    <a:pt x="105965" y="185252"/>
                  </a:lnTo>
                  <a:lnTo>
                    <a:pt x="120833" y="183687"/>
                  </a:lnTo>
                  <a:lnTo>
                    <a:pt x="132728" y="177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80519" y="326383"/>
              <a:ext cx="10528" cy="452726"/>
            </a:xfrm>
            <a:custGeom>
              <a:avLst/>
              <a:gdLst/>
              <a:ahLst/>
              <a:cxnLst/>
              <a:rect l="0" t="0" r="0" b="0"/>
              <a:pathLst>
                <a:path w="10528" h="452726">
                  <a:moveTo>
                    <a:pt x="10527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37" y="199235"/>
                  </a:lnTo>
                  <a:lnTo>
                    <a:pt x="11" y="251795"/>
                  </a:lnTo>
                  <a:lnTo>
                    <a:pt x="2" y="313772"/>
                  </a:lnTo>
                  <a:lnTo>
                    <a:pt x="0" y="372819"/>
                  </a:lnTo>
                  <a:lnTo>
                    <a:pt x="7234" y="432089"/>
                  </a:lnTo>
                  <a:lnTo>
                    <a:pt x="1052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54176" y="50536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2" y="14655"/>
                  </a:lnTo>
                  <a:lnTo>
                    <a:pt x="99645" y="28547"/>
                  </a:lnTo>
                  <a:lnTo>
                    <a:pt x="39570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17388" y="61065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8334" y="171668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717388" y="473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03923" y="568538"/>
              <a:ext cx="146152" cy="221226"/>
            </a:xfrm>
            <a:custGeom>
              <a:avLst/>
              <a:gdLst/>
              <a:ahLst/>
              <a:cxnLst/>
              <a:rect l="0" t="0" r="0" b="0"/>
              <a:pathLst>
                <a:path w="146152" h="221226">
                  <a:moveTo>
                    <a:pt x="81922" y="0"/>
                  </a:moveTo>
                  <a:lnTo>
                    <a:pt x="59565" y="5590"/>
                  </a:lnTo>
                  <a:lnTo>
                    <a:pt x="42349" y="17692"/>
                  </a:lnTo>
                  <a:lnTo>
                    <a:pt x="28069" y="34770"/>
                  </a:lnTo>
                  <a:lnTo>
                    <a:pt x="5477" y="84648"/>
                  </a:lnTo>
                  <a:lnTo>
                    <a:pt x="0" y="121527"/>
                  </a:lnTo>
                  <a:lnTo>
                    <a:pt x="3966" y="156501"/>
                  </a:lnTo>
                  <a:lnTo>
                    <a:pt x="18139" y="189091"/>
                  </a:lnTo>
                  <a:lnTo>
                    <a:pt x="37157" y="215384"/>
                  </a:lnTo>
                  <a:lnTo>
                    <a:pt x="46229" y="219629"/>
                  </a:lnTo>
                  <a:lnTo>
                    <a:pt x="68787" y="221225"/>
                  </a:lnTo>
                  <a:lnTo>
                    <a:pt x="88173" y="214916"/>
                  </a:lnTo>
                  <a:lnTo>
                    <a:pt x="96618" y="209958"/>
                  </a:lnTo>
                  <a:lnTo>
                    <a:pt x="119681" y="180623"/>
                  </a:lnTo>
                  <a:lnTo>
                    <a:pt x="141333" y="142296"/>
                  </a:lnTo>
                  <a:lnTo>
                    <a:pt x="146151" y="111986"/>
                  </a:lnTo>
                  <a:lnTo>
                    <a:pt x="143223" y="81357"/>
                  </a:lnTo>
                  <a:lnTo>
                    <a:pt x="12403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91130" y="567999"/>
              <a:ext cx="178985" cy="218188"/>
            </a:xfrm>
            <a:custGeom>
              <a:avLst/>
              <a:gdLst/>
              <a:ahLst/>
              <a:cxnLst/>
              <a:rect l="0" t="0" r="0" b="0"/>
              <a:pathLst>
                <a:path w="178985" h="218188">
                  <a:moveTo>
                    <a:pt x="0" y="32125"/>
                  </a:moveTo>
                  <a:lnTo>
                    <a:pt x="17957" y="88339"/>
                  </a:lnTo>
                  <a:lnTo>
                    <a:pt x="34786" y="150030"/>
                  </a:lnTo>
                  <a:lnTo>
                    <a:pt x="54704" y="212952"/>
                  </a:lnTo>
                  <a:lnTo>
                    <a:pt x="55186" y="218187"/>
                  </a:lnTo>
                  <a:lnTo>
                    <a:pt x="53168" y="216998"/>
                  </a:lnTo>
                  <a:lnTo>
                    <a:pt x="49483" y="211525"/>
                  </a:lnTo>
                  <a:lnTo>
                    <a:pt x="35164" y="160715"/>
                  </a:lnTo>
                  <a:lnTo>
                    <a:pt x="24190" y="97473"/>
                  </a:lnTo>
                  <a:lnTo>
                    <a:pt x="27265" y="33985"/>
                  </a:lnTo>
                  <a:lnTo>
                    <a:pt x="32215" y="21666"/>
                  </a:lnTo>
                  <a:lnTo>
                    <a:pt x="47072" y="4860"/>
                  </a:lnTo>
                  <a:lnTo>
                    <a:pt x="55947" y="1080"/>
                  </a:lnTo>
                  <a:lnTo>
                    <a:pt x="75168" y="0"/>
                  </a:lnTo>
                  <a:lnTo>
                    <a:pt x="95409" y="9658"/>
                  </a:lnTo>
                  <a:lnTo>
                    <a:pt x="114934" y="26819"/>
                  </a:lnTo>
                  <a:lnTo>
                    <a:pt x="153840" y="89427"/>
                  </a:lnTo>
                  <a:lnTo>
                    <a:pt x="172804" y="137420"/>
                  </a:lnTo>
                  <a:lnTo>
                    <a:pt x="178984" y="200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75399" y="533783"/>
              <a:ext cx="263378" cy="224269"/>
            </a:xfrm>
            <a:custGeom>
              <a:avLst/>
              <a:gdLst/>
              <a:ahLst/>
              <a:cxnLst/>
              <a:rect l="0" t="0" r="0" b="0"/>
              <a:pathLst>
                <a:path w="263378" h="224269">
                  <a:moveTo>
                    <a:pt x="0" y="118983"/>
                  </a:moveTo>
                  <a:lnTo>
                    <a:pt x="37478" y="110650"/>
                  </a:lnTo>
                  <a:lnTo>
                    <a:pt x="94490" y="108888"/>
                  </a:lnTo>
                  <a:lnTo>
                    <a:pt x="154842" y="100135"/>
                  </a:lnTo>
                  <a:lnTo>
                    <a:pt x="203547" y="90522"/>
                  </a:lnTo>
                  <a:lnTo>
                    <a:pt x="233574" y="83717"/>
                  </a:lnTo>
                  <a:lnTo>
                    <a:pt x="241114" y="77925"/>
                  </a:lnTo>
                  <a:lnTo>
                    <a:pt x="243801" y="70554"/>
                  </a:lnTo>
                  <a:lnTo>
                    <a:pt x="243253" y="62131"/>
                  </a:lnTo>
                  <a:lnTo>
                    <a:pt x="239377" y="55345"/>
                  </a:lnTo>
                  <a:lnTo>
                    <a:pt x="225713" y="44686"/>
                  </a:lnTo>
                  <a:lnTo>
                    <a:pt x="166753" y="16277"/>
                  </a:lnTo>
                  <a:lnTo>
                    <a:pt x="117557" y="170"/>
                  </a:lnTo>
                  <a:lnTo>
                    <a:pt x="112296" y="0"/>
                  </a:lnTo>
                  <a:lnTo>
                    <a:pt x="111129" y="2226"/>
                  </a:lnTo>
                  <a:lnTo>
                    <a:pt x="112690" y="6050"/>
                  </a:lnTo>
                  <a:lnTo>
                    <a:pt x="137245" y="22611"/>
                  </a:lnTo>
                  <a:lnTo>
                    <a:pt x="200074" y="53933"/>
                  </a:lnTo>
                  <a:lnTo>
                    <a:pt x="257626" y="85495"/>
                  </a:lnTo>
                  <a:lnTo>
                    <a:pt x="261827" y="93148"/>
                  </a:lnTo>
                  <a:lnTo>
                    <a:pt x="263377" y="111011"/>
                  </a:lnTo>
                  <a:lnTo>
                    <a:pt x="239508" y="171850"/>
                  </a:lnTo>
                  <a:lnTo>
                    <a:pt x="210570" y="224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30025" y="411979"/>
              <a:ext cx="233555" cy="398716"/>
            </a:xfrm>
            <a:custGeom>
              <a:avLst/>
              <a:gdLst/>
              <a:ahLst/>
              <a:cxnLst/>
              <a:rect l="0" t="0" r="0" b="0"/>
              <a:pathLst>
                <a:path w="233555" h="398716">
                  <a:moveTo>
                    <a:pt x="98099" y="398715"/>
                  </a:moveTo>
                  <a:lnTo>
                    <a:pt x="94980" y="349784"/>
                  </a:lnTo>
                  <a:lnTo>
                    <a:pt x="83445" y="290654"/>
                  </a:lnTo>
                  <a:lnTo>
                    <a:pt x="68731" y="239979"/>
                  </a:lnTo>
                  <a:lnTo>
                    <a:pt x="51053" y="192845"/>
                  </a:lnTo>
                  <a:lnTo>
                    <a:pt x="32167" y="143004"/>
                  </a:lnTo>
                  <a:lnTo>
                    <a:pt x="14712" y="86768"/>
                  </a:lnTo>
                  <a:lnTo>
                    <a:pt x="0" y="41518"/>
                  </a:lnTo>
                  <a:lnTo>
                    <a:pt x="2246" y="20032"/>
                  </a:lnTo>
                  <a:lnTo>
                    <a:pt x="6121" y="9389"/>
                  </a:lnTo>
                  <a:lnTo>
                    <a:pt x="12214" y="3464"/>
                  </a:lnTo>
                  <a:lnTo>
                    <a:pt x="19785" y="683"/>
                  </a:lnTo>
                  <a:lnTo>
                    <a:pt x="28342" y="0"/>
                  </a:lnTo>
                  <a:lnTo>
                    <a:pt x="85894" y="18598"/>
                  </a:lnTo>
                  <a:lnTo>
                    <a:pt x="139993" y="45498"/>
                  </a:lnTo>
                  <a:lnTo>
                    <a:pt x="202195" y="87648"/>
                  </a:lnTo>
                  <a:lnTo>
                    <a:pt x="218844" y="106045"/>
                  </a:lnTo>
                  <a:lnTo>
                    <a:pt x="227803" y="129039"/>
                  </a:lnTo>
                  <a:lnTo>
                    <a:pt x="233554" y="181929"/>
                  </a:lnTo>
                  <a:lnTo>
                    <a:pt x="223330" y="239969"/>
                  </a:lnTo>
                  <a:lnTo>
                    <a:pt x="220191" y="250770"/>
                  </a:lnTo>
                  <a:lnTo>
                    <a:pt x="207344" y="269011"/>
                  </a:lnTo>
                  <a:lnTo>
                    <a:pt x="167641" y="305855"/>
                  </a:lnTo>
                  <a:lnTo>
                    <a:pt x="148894" y="315720"/>
                  </a:lnTo>
                  <a:lnTo>
                    <a:pt x="92642" y="323791"/>
                  </a:lnTo>
                  <a:lnTo>
                    <a:pt x="66513" y="325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10886" y="533731"/>
              <a:ext cx="123044" cy="182207"/>
            </a:xfrm>
            <a:custGeom>
              <a:avLst/>
              <a:gdLst/>
              <a:ahLst/>
              <a:cxnLst/>
              <a:rect l="0" t="0" r="0" b="0"/>
              <a:pathLst>
                <a:path w="123044" h="182207">
                  <a:moveTo>
                    <a:pt x="6751" y="97978"/>
                  </a:moveTo>
                  <a:lnTo>
                    <a:pt x="65368" y="92389"/>
                  </a:lnTo>
                  <a:lnTo>
                    <a:pt x="85835" y="83406"/>
                  </a:lnTo>
                  <a:lnTo>
                    <a:pt x="102731" y="70445"/>
                  </a:lnTo>
                  <a:lnTo>
                    <a:pt x="118039" y="52986"/>
                  </a:lnTo>
                  <a:lnTo>
                    <a:pt x="121888" y="42247"/>
                  </a:lnTo>
                  <a:lnTo>
                    <a:pt x="123043" y="17837"/>
                  </a:lnTo>
                  <a:lnTo>
                    <a:pt x="118205" y="9456"/>
                  </a:lnTo>
                  <a:lnTo>
                    <a:pt x="110299" y="3868"/>
                  </a:lnTo>
                  <a:lnTo>
                    <a:pt x="100350" y="143"/>
                  </a:lnTo>
                  <a:lnTo>
                    <a:pt x="90207" y="0"/>
                  </a:lnTo>
                  <a:lnTo>
                    <a:pt x="69579" y="6079"/>
                  </a:lnTo>
                  <a:lnTo>
                    <a:pt x="51832" y="19700"/>
                  </a:lnTo>
                  <a:lnTo>
                    <a:pt x="37315" y="37451"/>
                  </a:lnTo>
                  <a:lnTo>
                    <a:pt x="4721" y="92145"/>
                  </a:lnTo>
                  <a:lnTo>
                    <a:pt x="0" y="115663"/>
                  </a:lnTo>
                  <a:lnTo>
                    <a:pt x="2931" y="155211"/>
                  </a:lnTo>
                  <a:lnTo>
                    <a:pt x="8884" y="164209"/>
                  </a:lnTo>
                  <a:lnTo>
                    <a:pt x="17532" y="170208"/>
                  </a:lnTo>
                  <a:lnTo>
                    <a:pt x="52059" y="178651"/>
                  </a:lnTo>
                  <a:lnTo>
                    <a:pt x="90979" y="182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109814" y="536953"/>
              <a:ext cx="134208" cy="210571"/>
            </a:xfrm>
            <a:custGeom>
              <a:avLst/>
              <a:gdLst/>
              <a:ahLst/>
              <a:cxnLst/>
              <a:rect l="0" t="0" r="0" b="0"/>
              <a:pathLst>
                <a:path w="134208" h="210571">
                  <a:moveTo>
                    <a:pt x="71036" y="0"/>
                  </a:moveTo>
                  <a:lnTo>
                    <a:pt x="21537" y="55087"/>
                  </a:lnTo>
                  <a:lnTo>
                    <a:pt x="6327" y="84952"/>
                  </a:lnTo>
                  <a:lnTo>
                    <a:pt x="0" y="121617"/>
                  </a:lnTo>
                  <a:lnTo>
                    <a:pt x="3714" y="156527"/>
                  </a:lnTo>
                  <a:lnTo>
                    <a:pt x="15379" y="175243"/>
                  </a:lnTo>
                  <a:lnTo>
                    <a:pt x="32262" y="190190"/>
                  </a:lnTo>
                  <a:lnTo>
                    <a:pt x="51463" y="200732"/>
                  </a:lnTo>
                  <a:lnTo>
                    <a:pt x="108031" y="209274"/>
                  </a:lnTo>
                  <a:lnTo>
                    <a:pt x="13420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96663" y="600124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65077" y="4527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23005" y="554286"/>
              <a:ext cx="252685" cy="161652"/>
            </a:xfrm>
            <a:custGeom>
              <a:avLst/>
              <a:gdLst/>
              <a:ahLst/>
              <a:cxnLst/>
              <a:rect l="0" t="0" r="0" b="0"/>
              <a:pathLst>
                <a:path w="252685" h="161652">
                  <a:moveTo>
                    <a:pt x="0" y="109009"/>
                  </a:moveTo>
                  <a:lnTo>
                    <a:pt x="11178" y="120187"/>
                  </a:lnTo>
                  <a:lnTo>
                    <a:pt x="16666" y="138154"/>
                  </a:lnTo>
                  <a:lnTo>
                    <a:pt x="17936" y="153548"/>
                  </a:lnTo>
                  <a:lnTo>
                    <a:pt x="16637" y="152739"/>
                  </a:lnTo>
                  <a:lnTo>
                    <a:pt x="14601" y="148691"/>
                  </a:lnTo>
                  <a:lnTo>
                    <a:pt x="11064" y="95849"/>
                  </a:lnTo>
                  <a:lnTo>
                    <a:pt x="13107" y="71575"/>
                  </a:lnTo>
                  <a:lnTo>
                    <a:pt x="21813" y="52987"/>
                  </a:lnTo>
                  <a:lnTo>
                    <a:pt x="28580" y="49434"/>
                  </a:lnTo>
                  <a:lnTo>
                    <a:pt x="36601" y="49405"/>
                  </a:lnTo>
                  <a:lnTo>
                    <a:pt x="53702" y="55612"/>
                  </a:lnTo>
                  <a:lnTo>
                    <a:pt x="76483" y="73430"/>
                  </a:lnTo>
                  <a:lnTo>
                    <a:pt x="90925" y="90857"/>
                  </a:lnTo>
                  <a:lnTo>
                    <a:pt x="96881" y="93398"/>
                  </a:lnTo>
                  <a:lnTo>
                    <a:pt x="102022" y="91583"/>
                  </a:lnTo>
                  <a:lnTo>
                    <a:pt x="106619" y="86863"/>
                  </a:lnTo>
                  <a:lnTo>
                    <a:pt x="111727" y="66021"/>
                  </a:lnTo>
                  <a:lnTo>
                    <a:pt x="120595" y="16159"/>
                  </a:lnTo>
                  <a:lnTo>
                    <a:pt x="127190" y="8505"/>
                  </a:lnTo>
                  <a:lnTo>
                    <a:pt x="146996" y="0"/>
                  </a:lnTo>
                  <a:lnTo>
                    <a:pt x="156490" y="1241"/>
                  </a:lnTo>
                  <a:lnTo>
                    <a:pt x="173276" y="11979"/>
                  </a:lnTo>
                  <a:lnTo>
                    <a:pt x="201947" y="54704"/>
                  </a:lnTo>
                  <a:lnTo>
                    <a:pt x="223934" y="108790"/>
                  </a:lnTo>
                  <a:lnTo>
                    <a:pt x="238513" y="147570"/>
                  </a:lnTo>
                  <a:lnTo>
                    <a:pt x="252684" y="161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688639" y="554847"/>
              <a:ext cx="166035" cy="203205"/>
            </a:xfrm>
            <a:custGeom>
              <a:avLst/>
              <a:gdLst/>
              <a:ahLst/>
              <a:cxnLst/>
              <a:rect l="0" t="0" r="0" b="0"/>
              <a:pathLst>
                <a:path w="166035" h="203205">
                  <a:moveTo>
                    <a:pt x="102864" y="87391"/>
                  </a:moveTo>
                  <a:lnTo>
                    <a:pt x="108452" y="70623"/>
                  </a:lnTo>
                  <a:lnTo>
                    <a:pt x="108077" y="53032"/>
                  </a:lnTo>
                  <a:lnTo>
                    <a:pt x="102841" y="34686"/>
                  </a:lnTo>
                  <a:lnTo>
                    <a:pt x="92715" y="18733"/>
                  </a:lnTo>
                  <a:lnTo>
                    <a:pt x="77296" y="6963"/>
                  </a:lnTo>
                  <a:lnTo>
                    <a:pt x="68271" y="2187"/>
                  </a:lnTo>
                  <a:lnTo>
                    <a:pt x="48884" y="0"/>
                  </a:lnTo>
                  <a:lnTo>
                    <a:pt x="38802" y="1054"/>
                  </a:lnTo>
                  <a:lnTo>
                    <a:pt x="30910" y="5266"/>
                  </a:lnTo>
                  <a:lnTo>
                    <a:pt x="19021" y="19306"/>
                  </a:lnTo>
                  <a:lnTo>
                    <a:pt x="5752" y="46940"/>
                  </a:lnTo>
                  <a:lnTo>
                    <a:pt x="0" y="82944"/>
                  </a:lnTo>
                  <a:lnTo>
                    <a:pt x="3886" y="123248"/>
                  </a:lnTo>
                  <a:lnTo>
                    <a:pt x="18035" y="159236"/>
                  </a:lnTo>
                  <a:lnTo>
                    <a:pt x="25254" y="165704"/>
                  </a:lnTo>
                  <a:lnTo>
                    <a:pt x="33576" y="168845"/>
                  </a:lnTo>
                  <a:lnTo>
                    <a:pt x="42634" y="169770"/>
                  </a:lnTo>
                  <a:lnTo>
                    <a:pt x="51013" y="166877"/>
                  </a:lnTo>
                  <a:lnTo>
                    <a:pt x="66560" y="154303"/>
                  </a:lnTo>
                  <a:lnTo>
                    <a:pt x="75030" y="130778"/>
                  </a:lnTo>
                  <a:lnTo>
                    <a:pt x="82084" y="68841"/>
                  </a:lnTo>
                  <a:lnTo>
                    <a:pt x="84331" y="70345"/>
                  </a:lnTo>
                  <a:lnTo>
                    <a:pt x="106204" y="131706"/>
                  </a:lnTo>
                  <a:lnTo>
                    <a:pt x="124910" y="166032"/>
                  </a:lnTo>
                  <a:lnTo>
                    <a:pt x="145270" y="187901"/>
                  </a:lnTo>
                  <a:lnTo>
                    <a:pt x="166034" y="203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907444" y="305326"/>
              <a:ext cx="10402" cy="347441"/>
            </a:xfrm>
            <a:custGeom>
              <a:avLst/>
              <a:gdLst/>
              <a:ahLst/>
              <a:cxnLst/>
              <a:rect l="0" t="0" r="0" b="0"/>
              <a:pathLst>
                <a:path w="10402" h="347441">
                  <a:moveTo>
                    <a:pt x="10401" y="0"/>
                  </a:moveTo>
                  <a:lnTo>
                    <a:pt x="7281" y="52050"/>
                  </a:lnTo>
                  <a:lnTo>
                    <a:pt x="2067" y="111349"/>
                  </a:lnTo>
                  <a:lnTo>
                    <a:pt x="522" y="171422"/>
                  </a:lnTo>
                  <a:lnTo>
                    <a:pt x="0" y="233643"/>
                  </a:lnTo>
                  <a:lnTo>
                    <a:pt x="7133" y="284927"/>
                  </a:lnTo>
                  <a:lnTo>
                    <a:pt x="1040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59253" y="789675"/>
              <a:ext cx="3337536" cy="121842"/>
            </a:xfrm>
            <a:custGeom>
              <a:avLst/>
              <a:gdLst/>
              <a:ahLst/>
              <a:cxnLst/>
              <a:rect l="0" t="0" r="0" b="0"/>
              <a:pathLst>
                <a:path w="3337536" h="121842">
                  <a:moveTo>
                    <a:pt x="3337535" y="115775"/>
                  </a:moveTo>
                  <a:lnTo>
                    <a:pt x="3302742" y="121841"/>
                  </a:lnTo>
                  <a:lnTo>
                    <a:pt x="3240758" y="117320"/>
                  </a:lnTo>
                  <a:lnTo>
                    <a:pt x="3177778" y="116080"/>
                  </a:lnTo>
                  <a:lnTo>
                    <a:pt x="3114461" y="107482"/>
                  </a:lnTo>
                  <a:lnTo>
                    <a:pt x="3067498" y="105909"/>
                  </a:lnTo>
                  <a:lnTo>
                    <a:pt x="3015368" y="105443"/>
                  </a:lnTo>
                  <a:lnTo>
                    <a:pt x="2955832" y="99696"/>
                  </a:lnTo>
                  <a:lnTo>
                    <a:pt x="2899011" y="94532"/>
                  </a:lnTo>
                  <a:lnTo>
                    <a:pt x="2842728" y="86579"/>
                  </a:lnTo>
                  <a:lnTo>
                    <a:pt x="2780961" y="84662"/>
                  </a:lnTo>
                  <a:lnTo>
                    <a:pt x="2729777" y="84330"/>
                  </a:lnTo>
                  <a:lnTo>
                    <a:pt x="2667315" y="76982"/>
                  </a:lnTo>
                  <a:lnTo>
                    <a:pt x="2618245" y="74645"/>
                  </a:lnTo>
                  <a:lnTo>
                    <a:pt x="2556031" y="73856"/>
                  </a:lnTo>
                  <a:lnTo>
                    <a:pt x="2493352" y="68111"/>
                  </a:lnTo>
                  <a:lnTo>
                    <a:pt x="2444519" y="64608"/>
                  </a:lnTo>
                  <a:lnTo>
                    <a:pt x="2393005" y="63570"/>
                  </a:lnTo>
                  <a:lnTo>
                    <a:pt x="2340696" y="57673"/>
                  </a:lnTo>
                  <a:lnTo>
                    <a:pt x="2288153" y="54106"/>
                  </a:lnTo>
                  <a:lnTo>
                    <a:pt x="2229950" y="53049"/>
                  </a:lnTo>
                  <a:lnTo>
                    <a:pt x="2173841" y="47147"/>
                  </a:lnTo>
                  <a:lnTo>
                    <a:pt x="2114581" y="43578"/>
                  </a:lnTo>
                  <a:lnTo>
                    <a:pt x="2058159" y="42521"/>
                  </a:lnTo>
                  <a:lnTo>
                    <a:pt x="2004397" y="36619"/>
                  </a:lnTo>
                  <a:lnTo>
                    <a:pt x="1945833" y="33050"/>
                  </a:lnTo>
                  <a:lnTo>
                    <a:pt x="1889615" y="31993"/>
                  </a:lnTo>
                  <a:lnTo>
                    <a:pt x="1835915" y="31679"/>
                  </a:lnTo>
                  <a:lnTo>
                    <a:pt x="1777369" y="25997"/>
                  </a:lnTo>
                  <a:lnTo>
                    <a:pt x="1715569" y="22494"/>
                  </a:lnTo>
                  <a:lnTo>
                    <a:pt x="1658392" y="21456"/>
                  </a:lnTo>
                  <a:lnTo>
                    <a:pt x="1598818" y="15559"/>
                  </a:lnTo>
                  <a:lnTo>
                    <a:pt x="1536712" y="11992"/>
                  </a:lnTo>
                  <a:lnTo>
                    <a:pt x="1473857" y="10935"/>
                  </a:lnTo>
                  <a:lnTo>
                    <a:pt x="1410779" y="10622"/>
                  </a:lnTo>
                  <a:lnTo>
                    <a:pt x="1347637" y="10529"/>
                  </a:lnTo>
                  <a:lnTo>
                    <a:pt x="1284474" y="10502"/>
                  </a:lnTo>
                  <a:lnTo>
                    <a:pt x="1221306" y="10494"/>
                  </a:lnTo>
                  <a:lnTo>
                    <a:pt x="1158135" y="4902"/>
                  </a:lnTo>
                  <a:lnTo>
                    <a:pt x="1094965" y="1426"/>
                  </a:lnTo>
                  <a:lnTo>
                    <a:pt x="1031793" y="396"/>
                  </a:lnTo>
                  <a:lnTo>
                    <a:pt x="968623" y="90"/>
                  </a:lnTo>
                  <a:lnTo>
                    <a:pt x="905451" y="0"/>
                  </a:lnTo>
                  <a:lnTo>
                    <a:pt x="842281" y="5562"/>
                  </a:lnTo>
                  <a:lnTo>
                    <a:pt x="784699" y="9030"/>
                  </a:lnTo>
                  <a:lnTo>
                    <a:pt x="725003" y="10058"/>
                  </a:lnTo>
                  <a:lnTo>
                    <a:pt x="662862" y="15951"/>
                  </a:lnTo>
                  <a:lnTo>
                    <a:pt x="599997" y="19517"/>
                  </a:lnTo>
                  <a:lnTo>
                    <a:pt x="536916" y="20574"/>
                  </a:lnTo>
                  <a:lnTo>
                    <a:pt x="479361" y="20887"/>
                  </a:lnTo>
                  <a:lnTo>
                    <a:pt x="419674" y="20980"/>
                  </a:lnTo>
                  <a:lnTo>
                    <a:pt x="357535" y="21007"/>
                  </a:lnTo>
                  <a:lnTo>
                    <a:pt x="300259" y="21015"/>
                  </a:lnTo>
                  <a:lnTo>
                    <a:pt x="240655" y="26607"/>
                  </a:lnTo>
                  <a:lnTo>
                    <a:pt x="178540" y="30083"/>
                  </a:lnTo>
                  <a:lnTo>
                    <a:pt x="121272" y="31114"/>
                  </a:lnTo>
                  <a:lnTo>
                    <a:pt x="67258" y="31419"/>
                  </a:lnTo>
                  <a:lnTo>
                    <a:pt x="11283" y="39864"/>
                  </a:lnTo>
                  <a:lnTo>
                    <a:pt x="0" y="42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18179" y="642238"/>
              <a:ext cx="146817" cy="146087"/>
            </a:xfrm>
            <a:custGeom>
              <a:avLst/>
              <a:gdLst/>
              <a:ahLst/>
              <a:cxnLst/>
              <a:rect l="0" t="0" r="0" b="0"/>
              <a:pathLst>
                <a:path w="146817" h="146087">
                  <a:moveTo>
                    <a:pt x="20474" y="115813"/>
                  </a:moveTo>
                  <a:lnTo>
                    <a:pt x="26063" y="132581"/>
                  </a:lnTo>
                  <a:lnTo>
                    <a:pt x="31219" y="136350"/>
                  </a:lnTo>
                  <a:lnTo>
                    <a:pt x="38165" y="137694"/>
                  </a:lnTo>
                  <a:lnTo>
                    <a:pt x="46306" y="137419"/>
                  </a:lnTo>
                  <a:lnTo>
                    <a:pt x="74531" y="125855"/>
                  </a:lnTo>
                  <a:lnTo>
                    <a:pt x="127346" y="92976"/>
                  </a:lnTo>
                  <a:lnTo>
                    <a:pt x="131497" y="92399"/>
                  </a:lnTo>
                  <a:lnTo>
                    <a:pt x="131924" y="94355"/>
                  </a:lnTo>
                  <a:lnTo>
                    <a:pt x="115798" y="119893"/>
                  </a:lnTo>
                  <a:lnTo>
                    <a:pt x="97155" y="132445"/>
                  </a:lnTo>
                  <a:lnTo>
                    <a:pt x="73271" y="140753"/>
                  </a:lnTo>
                  <a:lnTo>
                    <a:pt x="19811" y="146086"/>
                  </a:lnTo>
                  <a:lnTo>
                    <a:pt x="291" y="145646"/>
                  </a:lnTo>
                  <a:lnTo>
                    <a:pt x="0" y="143890"/>
                  </a:lnTo>
                  <a:lnTo>
                    <a:pt x="62263" y="108463"/>
                  </a:lnTo>
                  <a:lnTo>
                    <a:pt x="100687" y="76703"/>
                  </a:lnTo>
                  <a:lnTo>
                    <a:pt x="127998" y="40627"/>
                  </a:lnTo>
                  <a:lnTo>
                    <a:pt x="1468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749181" y="631709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189513"/>
                  </a:moveTo>
                  <a:lnTo>
                    <a:pt x="9576" y="165467"/>
                  </a:lnTo>
                  <a:lnTo>
                    <a:pt x="59898" y="103226"/>
                  </a:lnTo>
                  <a:lnTo>
                    <a:pt x="91668" y="60705"/>
                  </a:lnTo>
                  <a:lnTo>
                    <a:pt x="99233" y="410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822880" y="610652"/>
              <a:ext cx="52644" cy="136872"/>
            </a:xfrm>
            <a:custGeom>
              <a:avLst/>
              <a:gdLst/>
              <a:ahLst/>
              <a:cxnLst/>
              <a:rect l="0" t="0" r="0" b="0"/>
              <a:pathLst>
                <a:path w="52644" h="136872">
                  <a:moveTo>
                    <a:pt x="0" y="136871"/>
                  </a:moveTo>
                  <a:lnTo>
                    <a:pt x="39543" y="81211"/>
                  </a:lnTo>
                  <a:lnTo>
                    <a:pt x="46821" y="60661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63834" y="60077"/>
            <a:ext cx="3381691" cy="956797"/>
            <a:chOff x="3263834" y="60077"/>
            <a:chExt cx="3381691" cy="956797"/>
          </a:xfrm>
        </p:grpSpPr>
        <p:sp>
          <p:nvSpPr>
            <p:cNvPr id="2" name="Freeform 1"/>
            <p:cNvSpPr/>
            <p:nvPr/>
          </p:nvSpPr>
          <p:spPr>
            <a:xfrm>
              <a:off x="3346443" y="60077"/>
              <a:ext cx="338532" cy="405301"/>
            </a:xfrm>
            <a:custGeom>
              <a:avLst/>
              <a:gdLst/>
              <a:ahLst/>
              <a:cxnLst/>
              <a:rect l="0" t="0" r="0" b="0"/>
              <a:pathLst>
                <a:path w="338532" h="405301">
                  <a:moveTo>
                    <a:pt x="85847" y="45207"/>
                  </a:moveTo>
                  <a:lnTo>
                    <a:pt x="34311" y="99082"/>
                  </a:lnTo>
                  <a:lnTo>
                    <a:pt x="4119" y="150655"/>
                  </a:lnTo>
                  <a:lnTo>
                    <a:pt x="946" y="151770"/>
                  </a:lnTo>
                  <a:lnTo>
                    <a:pt x="0" y="146665"/>
                  </a:lnTo>
                  <a:lnTo>
                    <a:pt x="6888" y="107622"/>
                  </a:lnTo>
                  <a:lnTo>
                    <a:pt x="40994" y="45141"/>
                  </a:lnTo>
                  <a:lnTo>
                    <a:pt x="67098" y="19192"/>
                  </a:lnTo>
                  <a:lnTo>
                    <a:pt x="102648" y="2274"/>
                  </a:lnTo>
                  <a:lnTo>
                    <a:pt x="126069" y="0"/>
                  </a:lnTo>
                  <a:lnTo>
                    <a:pt x="137228" y="1031"/>
                  </a:lnTo>
                  <a:lnTo>
                    <a:pt x="158986" y="11535"/>
                  </a:lnTo>
                  <a:lnTo>
                    <a:pt x="201550" y="46875"/>
                  </a:lnTo>
                  <a:lnTo>
                    <a:pt x="241413" y="103292"/>
                  </a:lnTo>
                  <a:lnTo>
                    <a:pt x="262978" y="157590"/>
                  </a:lnTo>
                  <a:lnTo>
                    <a:pt x="278503" y="213636"/>
                  </a:lnTo>
                  <a:lnTo>
                    <a:pt x="278111" y="252650"/>
                  </a:lnTo>
                  <a:lnTo>
                    <a:pt x="266328" y="312915"/>
                  </a:lnTo>
                  <a:lnTo>
                    <a:pt x="242684" y="367973"/>
                  </a:lnTo>
                  <a:lnTo>
                    <a:pt x="228082" y="388700"/>
                  </a:lnTo>
                  <a:lnTo>
                    <a:pt x="209894" y="401812"/>
                  </a:lnTo>
                  <a:lnTo>
                    <a:pt x="186992" y="405300"/>
                  </a:lnTo>
                  <a:lnTo>
                    <a:pt x="174334" y="404592"/>
                  </a:lnTo>
                  <a:lnTo>
                    <a:pt x="134162" y="386828"/>
                  </a:lnTo>
                  <a:lnTo>
                    <a:pt x="103802" y="364927"/>
                  </a:lnTo>
                  <a:lnTo>
                    <a:pt x="85578" y="338031"/>
                  </a:lnTo>
                  <a:lnTo>
                    <a:pt x="78358" y="302246"/>
                  </a:lnTo>
                  <a:lnTo>
                    <a:pt x="82908" y="281889"/>
                  </a:lnTo>
                  <a:lnTo>
                    <a:pt x="87398" y="273185"/>
                  </a:lnTo>
                  <a:lnTo>
                    <a:pt x="101744" y="260395"/>
                  </a:lnTo>
                  <a:lnTo>
                    <a:pt x="120988" y="251980"/>
                  </a:lnTo>
                  <a:lnTo>
                    <a:pt x="158130" y="248413"/>
                  </a:lnTo>
                  <a:lnTo>
                    <a:pt x="220913" y="260166"/>
                  </a:lnTo>
                  <a:lnTo>
                    <a:pt x="274050" y="280734"/>
                  </a:lnTo>
                  <a:lnTo>
                    <a:pt x="324061" y="294156"/>
                  </a:lnTo>
                  <a:lnTo>
                    <a:pt x="338531" y="297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4" y="505367"/>
              <a:ext cx="610654" cy="52644"/>
            </a:xfrm>
            <a:custGeom>
              <a:avLst/>
              <a:gdLst/>
              <a:ahLst/>
              <a:cxnLst/>
              <a:rect l="0" t="0" r="0" b="0"/>
              <a:pathLst>
                <a:path w="610654" h="52644">
                  <a:moveTo>
                    <a:pt x="610653" y="0"/>
                  </a:moveTo>
                  <a:lnTo>
                    <a:pt x="561722" y="3120"/>
                  </a:lnTo>
                  <a:lnTo>
                    <a:pt x="513876" y="8334"/>
                  </a:lnTo>
                  <a:lnTo>
                    <a:pt x="450897" y="15684"/>
                  </a:lnTo>
                  <a:lnTo>
                    <a:pt x="396422" y="25055"/>
                  </a:lnTo>
                  <a:lnTo>
                    <a:pt x="341416" y="29651"/>
                  </a:lnTo>
                  <a:lnTo>
                    <a:pt x="299529" y="33845"/>
                  </a:lnTo>
                  <a:lnTo>
                    <a:pt x="254787" y="38439"/>
                  </a:lnTo>
                  <a:lnTo>
                    <a:pt x="211504" y="40481"/>
                  </a:lnTo>
                  <a:lnTo>
                    <a:pt x="168871" y="41388"/>
                  </a:lnTo>
                  <a:lnTo>
                    <a:pt x="108527" y="45019"/>
                  </a:lnTo>
                  <a:lnTo>
                    <a:pt x="56723" y="5038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1233" y="625003"/>
              <a:ext cx="337791" cy="341623"/>
            </a:xfrm>
            <a:custGeom>
              <a:avLst/>
              <a:gdLst/>
              <a:ahLst/>
              <a:cxnLst/>
              <a:rect l="0" t="0" r="0" b="0"/>
              <a:pathLst>
                <a:path w="337791" h="341623">
                  <a:moveTo>
                    <a:pt x="0" y="80406"/>
                  </a:moveTo>
                  <a:lnTo>
                    <a:pt x="45781" y="32530"/>
                  </a:lnTo>
                  <a:lnTo>
                    <a:pt x="103645" y="4778"/>
                  </a:lnTo>
                  <a:lnTo>
                    <a:pt x="130682" y="0"/>
                  </a:lnTo>
                  <a:lnTo>
                    <a:pt x="155177" y="4116"/>
                  </a:lnTo>
                  <a:lnTo>
                    <a:pt x="185578" y="19587"/>
                  </a:lnTo>
                  <a:lnTo>
                    <a:pt x="200632" y="33488"/>
                  </a:lnTo>
                  <a:lnTo>
                    <a:pt x="211223" y="51365"/>
                  </a:lnTo>
                  <a:lnTo>
                    <a:pt x="218172" y="86749"/>
                  </a:lnTo>
                  <a:lnTo>
                    <a:pt x="213558" y="110131"/>
                  </a:lnTo>
                  <a:lnTo>
                    <a:pt x="202539" y="131052"/>
                  </a:lnTo>
                  <a:lnTo>
                    <a:pt x="185944" y="148149"/>
                  </a:lnTo>
                  <a:lnTo>
                    <a:pt x="163750" y="157307"/>
                  </a:lnTo>
                  <a:lnTo>
                    <a:pt x="151280" y="159749"/>
                  </a:lnTo>
                  <a:lnTo>
                    <a:pt x="146477" y="159038"/>
                  </a:lnTo>
                  <a:lnTo>
                    <a:pt x="146784" y="156224"/>
                  </a:lnTo>
                  <a:lnTo>
                    <a:pt x="150499" y="152008"/>
                  </a:lnTo>
                  <a:lnTo>
                    <a:pt x="157654" y="150368"/>
                  </a:lnTo>
                  <a:lnTo>
                    <a:pt x="215892" y="158971"/>
                  </a:lnTo>
                  <a:lnTo>
                    <a:pt x="251141" y="174134"/>
                  </a:lnTo>
                  <a:lnTo>
                    <a:pt x="310130" y="223050"/>
                  </a:lnTo>
                  <a:lnTo>
                    <a:pt x="332746" y="250572"/>
                  </a:lnTo>
                  <a:lnTo>
                    <a:pt x="337790" y="273799"/>
                  </a:lnTo>
                  <a:lnTo>
                    <a:pt x="337497" y="286543"/>
                  </a:lnTo>
                  <a:lnTo>
                    <a:pt x="333793" y="297380"/>
                  </a:lnTo>
                  <a:lnTo>
                    <a:pt x="320318" y="315659"/>
                  </a:lnTo>
                  <a:lnTo>
                    <a:pt x="299511" y="328462"/>
                  </a:lnTo>
                  <a:lnTo>
                    <a:pt x="273496" y="336882"/>
                  </a:lnTo>
                  <a:lnTo>
                    <a:pt x="225965" y="341622"/>
                  </a:lnTo>
                  <a:lnTo>
                    <a:pt x="174837" y="340687"/>
                  </a:lnTo>
                  <a:lnTo>
                    <a:pt x="111398" y="323715"/>
                  </a:lnTo>
                  <a:lnTo>
                    <a:pt x="73699" y="312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21083" y="715020"/>
              <a:ext cx="300928" cy="277846"/>
            </a:xfrm>
            <a:custGeom>
              <a:avLst/>
              <a:gdLst/>
              <a:ahLst/>
              <a:cxnLst/>
              <a:rect l="0" t="0" r="0" b="0"/>
              <a:pathLst>
                <a:path w="300928" h="277846">
                  <a:moveTo>
                    <a:pt x="206170" y="127259"/>
                  </a:moveTo>
                  <a:lnTo>
                    <a:pt x="211760" y="110492"/>
                  </a:lnTo>
                  <a:lnTo>
                    <a:pt x="211384" y="92901"/>
                  </a:lnTo>
                  <a:lnTo>
                    <a:pt x="206148" y="73384"/>
                  </a:lnTo>
                  <a:lnTo>
                    <a:pt x="183723" y="35379"/>
                  </a:lnTo>
                  <a:lnTo>
                    <a:pt x="168118" y="19743"/>
                  </a:lnTo>
                  <a:lnTo>
                    <a:pt x="145584" y="4995"/>
                  </a:lnTo>
                  <a:lnTo>
                    <a:pt x="123091" y="0"/>
                  </a:lnTo>
                  <a:lnTo>
                    <a:pt x="101396" y="2849"/>
                  </a:lnTo>
                  <a:lnTo>
                    <a:pt x="69452" y="18777"/>
                  </a:lnTo>
                  <a:lnTo>
                    <a:pt x="38929" y="46373"/>
                  </a:lnTo>
                  <a:lnTo>
                    <a:pt x="15718" y="83666"/>
                  </a:lnTo>
                  <a:lnTo>
                    <a:pt x="2081" y="125521"/>
                  </a:lnTo>
                  <a:lnTo>
                    <a:pt x="0" y="188354"/>
                  </a:lnTo>
                  <a:lnTo>
                    <a:pt x="5745" y="215244"/>
                  </a:lnTo>
                  <a:lnTo>
                    <a:pt x="22133" y="243536"/>
                  </a:lnTo>
                  <a:lnTo>
                    <a:pt x="35079" y="259266"/>
                  </a:lnTo>
                  <a:lnTo>
                    <a:pt x="61110" y="275687"/>
                  </a:lnTo>
                  <a:lnTo>
                    <a:pt x="80868" y="277845"/>
                  </a:lnTo>
                  <a:lnTo>
                    <a:pt x="101348" y="273735"/>
                  </a:lnTo>
                  <a:lnTo>
                    <a:pt x="122148" y="264109"/>
                  </a:lnTo>
                  <a:lnTo>
                    <a:pt x="148000" y="239947"/>
                  </a:lnTo>
                  <a:lnTo>
                    <a:pt x="181728" y="190019"/>
                  </a:lnTo>
                  <a:lnTo>
                    <a:pt x="198482" y="142646"/>
                  </a:lnTo>
                  <a:lnTo>
                    <a:pt x="202215" y="139857"/>
                  </a:lnTo>
                  <a:lnTo>
                    <a:pt x="205873" y="143846"/>
                  </a:lnTo>
                  <a:lnTo>
                    <a:pt x="238654" y="201491"/>
                  </a:lnTo>
                  <a:lnTo>
                    <a:pt x="266010" y="237589"/>
                  </a:lnTo>
                  <a:lnTo>
                    <a:pt x="279949" y="246485"/>
                  </a:lnTo>
                  <a:lnTo>
                    <a:pt x="300927" y="253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90425" y="778853"/>
              <a:ext cx="210570" cy="221355"/>
            </a:xfrm>
            <a:custGeom>
              <a:avLst/>
              <a:gdLst/>
              <a:ahLst/>
              <a:cxnLst/>
              <a:rect l="0" t="0" r="0" b="0"/>
              <a:pathLst>
                <a:path w="210570" h="221355">
                  <a:moveTo>
                    <a:pt x="0" y="31841"/>
                  </a:moveTo>
                  <a:lnTo>
                    <a:pt x="11453" y="80772"/>
                  </a:lnTo>
                  <a:lnTo>
                    <a:pt x="24749" y="139902"/>
                  </a:lnTo>
                  <a:lnTo>
                    <a:pt x="39018" y="202396"/>
                  </a:lnTo>
                  <a:lnTo>
                    <a:pt x="39568" y="221117"/>
                  </a:lnTo>
                  <a:lnTo>
                    <a:pt x="38077" y="221196"/>
                  </a:lnTo>
                  <a:lnTo>
                    <a:pt x="27278" y="196106"/>
                  </a:lnTo>
                  <a:lnTo>
                    <a:pt x="13880" y="147780"/>
                  </a:lnTo>
                  <a:lnTo>
                    <a:pt x="4632" y="99988"/>
                  </a:lnTo>
                  <a:lnTo>
                    <a:pt x="3712" y="52293"/>
                  </a:lnTo>
                  <a:lnTo>
                    <a:pt x="11788" y="30792"/>
                  </a:lnTo>
                  <a:lnTo>
                    <a:pt x="29489" y="5534"/>
                  </a:lnTo>
                  <a:lnTo>
                    <a:pt x="38376" y="1435"/>
                  </a:lnTo>
                  <a:lnTo>
                    <a:pt x="60730" y="0"/>
                  </a:lnTo>
                  <a:lnTo>
                    <a:pt x="94033" y="11358"/>
                  </a:lnTo>
                  <a:lnTo>
                    <a:pt x="126127" y="35131"/>
                  </a:lnTo>
                  <a:lnTo>
                    <a:pt x="167503" y="96369"/>
                  </a:lnTo>
                  <a:lnTo>
                    <a:pt x="190754" y="145843"/>
                  </a:lnTo>
                  <a:lnTo>
                    <a:pt x="201938" y="202152"/>
                  </a:lnTo>
                  <a:lnTo>
                    <a:pt x="210569" y="221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34459" y="537624"/>
              <a:ext cx="208692" cy="479250"/>
            </a:xfrm>
            <a:custGeom>
              <a:avLst/>
              <a:gdLst/>
              <a:ahLst/>
              <a:cxnLst/>
              <a:rect l="0" t="0" r="0" b="0"/>
              <a:pathLst>
                <a:path w="208692" h="479250">
                  <a:moveTo>
                    <a:pt x="166577" y="315184"/>
                  </a:moveTo>
                  <a:lnTo>
                    <a:pt x="146334" y="271221"/>
                  </a:lnTo>
                  <a:lnTo>
                    <a:pt x="121585" y="246526"/>
                  </a:lnTo>
                  <a:lnTo>
                    <a:pt x="95888" y="240995"/>
                  </a:lnTo>
                  <a:lnTo>
                    <a:pt x="68479" y="243607"/>
                  </a:lnTo>
                  <a:lnTo>
                    <a:pt x="48498" y="252566"/>
                  </a:lnTo>
                  <a:lnTo>
                    <a:pt x="24096" y="276353"/>
                  </a:lnTo>
                  <a:lnTo>
                    <a:pt x="7637" y="305628"/>
                  </a:lnTo>
                  <a:lnTo>
                    <a:pt x="0" y="355367"/>
                  </a:lnTo>
                  <a:lnTo>
                    <a:pt x="1612" y="407133"/>
                  </a:lnTo>
                  <a:lnTo>
                    <a:pt x="7861" y="428580"/>
                  </a:lnTo>
                  <a:lnTo>
                    <a:pt x="30937" y="461412"/>
                  </a:lnTo>
                  <a:lnTo>
                    <a:pt x="37546" y="468821"/>
                  </a:lnTo>
                  <a:lnTo>
                    <a:pt x="57367" y="477054"/>
                  </a:lnTo>
                  <a:lnTo>
                    <a:pt x="69204" y="479249"/>
                  </a:lnTo>
                  <a:lnTo>
                    <a:pt x="88595" y="475449"/>
                  </a:lnTo>
                  <a:lnTo>
                    <a:pt x="112666" y="460156"/>
                  </a:lnTo>
                  <a:lnTo>
                    <a:pt x="127409" y="445127"/>
                  </a:lnTo>
                  <a:lnTo>
                    <a:pt x="157404" y="389589"/>
                  </a:lnTo>
                  <a:lnTo>
                    <a:pt x="176822" y="336334"/>
                  </a:lnTo>
                  <a:lnTo>
                    <a:pt x="191088" y="277378"/>
                  </a:lnTo>
                  <a:lnTo>
                    <a:pt x="201655" y="218584"/>
                  </a:lnTo>
                  <a:lnTo>
                    <a:pt x="206606" y="156710"/>
                  </a:lnTo>
                  <a:lnTo>
                    <a:pt x="208073" y="93924"/>
                  </a:lnTo>
                  <a:lnTo>
                    <a:pt x="200163" y="33872"/>
                  </a:lnTo>
                  <a:lnTo>
                    <a:pt x="193982" y="6103"/>
                  </a:lnTo>
                  <a:lnTo>
                    <a:pt x="190697" y="335"/>
                  </a:lnTo>
                  <a:lnTo>
                    <a:pt x="187336" y="0"/>
                  </a:lnTo>
                  <a:lnTo>
                    <a:pt x="183926" y="3286"/>
                  </a:lnTo>
                  <a:lnTo>
                    <a:pt x="173537" y="30267"/>
                  </a:lnTo>
                  <a:lnTo>
                    <a:pt x="168639" y="79076"/>
                  </a:lnTo>
                  <a:lnTo>
                    <a:pt x="167188" y="132402"/>
                  </a:lnTo>
                  <a:lnTo>
                    <a:pt x="172347" y="190836"/>
                  </a:lnTo>
                  <a:lnTo>
                    <a:pt x="181285" y="252604"/>
                  </a:lnTo>
                  <a:lnTo>
                    <a:pt x="191342" y="304181"/>
                  </a:lnTo>
                  <a:lnTo>
                    <a:pt x="205597" y="357019"/>
                  </a:lnTo>
                  <a:lnTo>
                    <a:pt x="208691" y="367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49329" y="481292"/>
              <a:ext cx="373398" cy="453708"/>
            </a:xfrm>
            <a:custGeom>
              <a:avLst/>
              <a:gdLst/>
              <a:ahLst/>
              <a:cxnLst/>
              <a:rect l="0" t="0" r="0" b="0"/>
              <a:pathLst>
                <a:path w="373398" h="453708">
                  <a:moveTo>
                    <a:pt x="209759" y="13547"/>
                  </a:moveTo>
                  <a:lnTo>
                    <a:pt x="198581" y="2369"/>
                  </a:lnTo>
                  <a:lnTo>
                    <a:pt x="177495" y="0"/>
                  </a:lnTo>
                  <a:lnTo>
                    <a:pt x="127477" y="8011"/>
                  </a:lnTo>
                  <a:lnTo>
                    <a:pt x="100111" y="23085"/>
                  </a:lnTo>
                  <a:lnTo>
                    <a:pt x="62668" y="58715"/>
                  </a:lnTo>
                  <a:lnTo>
                    <a:pt x="24258" y="117616"/>
                  </a:lnTo>
                  <a:lnTo>
                    <a:pt x="8436" y="161236"/>
                  </a:lnTo>
                  <a:lnTo>
                    <a:pt x="1929" y="216794"/>
                  </a:lnTo>
                  <a:lnTo>
                    <a:pt x="0" y="272120"/>
                  </a:lnTo>
                  <a:lnTo>
                    <a:pt x="5019" y="314379"/>
                  </a:lnTo>
                  <a:lnTo>
                    <a:pt x="25600" y="368505"/>
                  </a:lnTo>
                  <a:lnTo>
                    <a:pt x="46529" y="407928"/>
                  </a:lnTo>
                  <a:lnTo>
                    <a:pt x="64683" y="427084"/>
                  </a:lnTo>
                  <a:lnTo>
                    <a:pt x="100223" y="445432"/>
                  </a:lnTo>
                  <a:lnTo>
                    <a:pt x="154153" y="453707"/>
                  </a:lnTo>
                  <a:lnTo>
                    <a:pt x="195883" y="452801"/>
                  </a:lnTo>
                  <a:lnTo>
                    <a:pt x="236713" y="437584"/>
                  </a:lnTo>
                  <a:lnTo>
                    <a:pt x="298966" y="391568"/>
                  </a:lnTo>
                  <a:lnTo>
                    <a:pt x="328868" y="355100"/>
                  </a:lnTo>
                  <a:lnTo>
                    <a:pt x="358863" y="292188"/>
                  </a:lnTo>
                  <a:lnTo>
                    <a:pt x="372481" y="243506"/>
                  </a:lnTo>
                  <a:lnTo>
                    <a:pt x="373397" y="192037"/>
                  </a:lnTo>
                  <a:lnTo>
                    <a:pt x="363139" y="142862"/>
                  </a:lnTo>
                  <a:lnTo>
                    <a:pt x="350457" y="114304"/>
                  </a:lnTo>
                  <a:lnTo>
                    <a:pt x="322417" y="79666"/>
                  </a:lnTo>
                  <a:lnTo>
                    <a:pt x="284993" y="55234"/>
                  </a:lnTo>
                  <a:lnTo>
                    <a:pt x="230816" y="34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74943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383465" y="452725"/>
              <a:ext cx="262060" cy="478897"/>
            </a:xfrm>
            <a:custGeom>
              <a:avLst/>
              <a:gdLst/>
              <a:ahLst/>
              <a:cxnLst/>
              <a:rect l="0" t="0" r="0" b="0"/>
              <a:pathLst>
                <a:path w="262060" h="478897">
                  <a:moveTo>
                    <a:pt x="175788" y="0"/>
                  </a:moveTo>
                  <a:lnTo>
                    <a:pt x="124793" y="62448"/>
                  </a:lnTo>
                  <a:lnTo>
                    <a:pt x="84296" y="117945"/>
                  </a:lnTo>
                  <a:lnTo>
                    <a:pt x="55509" y="171076"/>
                  </a:lnTo>
                  <a:lnTo>
                    <a:pt x="31320" y="227292"/>
                  </a:lnTo>
                  <a:lnTo>
                    <a:pt x="11228" y="283698"/>
                  </a:lnTo>
                  <a:lnTo>
                    <a:pt x="0" y="332510"/>
                  </a:lnTo>
                  <a:lnTo>
                    <a:pt x="3025" y="392194"/>
                  </a:lnTo>
                  <a:lnTo>
                    <a:pt x="16057" y="446704"/>
                  </a:lnTo>
                  <a:lnTo>
                    <a:pt x="27198" y="466037"/>
                  </a:lnTo>
                  <a:lnTo>
                    <a:pt x="35784" y="472128"/>
                  </a:lnTo>
                  <a:lnTo>
                    <a:pt x="57802" y="478896"/>
                  </a:lnTo>
                  <a:lnTo>
                    <a:pt x="102095" y="477117"/>
                  </a:lnTo>
                  <a:lnTo>
                    <a:pt x="146675" y="463592"/>
                  </a:lnTo>
                  <a:lnTo>
                    <a:pt x="195254" y="429655"/>
                  </a:lnTo>
                  <a:lnTo>
                    <a:pt x="226790" y="398317"/>
                  </a:lnTo>
                  <a:lnTo>
                    <a:pt x="250302" y="359915"/>
                  </a:lnTo>
                  <a:lnTo>
                    <a:pt x="260768" y="332708"/>
                  </a:lnTo>
                  <a:lnTo>
                    <a:pt x="262059" y="291082"/>
                  </a:lnTo>
                  <a:lnTo>
                    <a:pt x="254686" y="269360"/>
                  </a:lnTo>
                  <a:lnTo>
                    <a:pt x="249444" y="260292"/>
                  </a:lnTo>
                  <a:lnTo>
                    <a:pt x="231142" y="247096"/>
                  </a:lnTo>
                  <a:lnTo>
                    <a:pt x="206239" y="238502"/>
                  </a:lnTo>
                  <a:lnTo>
                    <a:pt x="175674" y="234683"/>
                  </a:lnTo>
                  <a:lnTo>
                    <a:pt x="131172" y="243711"/>
                  </a:lnTo>
                  <a:lnTo>
                    <a:pt x="75382" y="276128"/>
                  </a:lnTo>
                  <a:lnTo>
                    <a:pt x="14782" y="329888"/>
                  </a:lnTo>
                  <a:lnTo>
                    <a:pt x="733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90" y="326383"/>
            <a:ext cx="1564457" cy="1705618"/>
            <a:chOff x="4290" y="326383"/>
            <a:chExt cx="1564457" cy="1705618"/>
          </a:xfrm>
        </p:grpSpPr>
        <p:sp>
          <p:nvSpPr>
            <p:cNvPr id="12" name="Freeform 11"/>
            <p:cNvSpPr/>
            <p:nvPr/>
          </p:nvSpPr>
          <p:spPr>
            <a:xfrm>
              <a:off x="4290" y="1112260"/>
              <a:ext cx="275766" cy="309088"/>
            </a:xfrm>
            <a:custGeom>
              <a:avLst/>
              <a:gdLst/>
              <a:ahLst/>
              <a:cxnLst/>
              <a:rect l="0" t="0" r="0" b="0"/>
              <a:pathLst>
                <a:path w="275766" h="309088">
                  <a:moveTo>
                    <a:pt x="185222" y="309087"/>
                  </a:moveTo>
                  <a:lnTo>
                    <a:pt x="130135" y="259589"/>
                  </a:lnTo>
                  <a:lnTo>
                    <a:pt x="75526" y="211969"/>
                  </a:lnTo>
                  <a:lnTo>
                    <a:pt x="17433" y="174684"/>
                  </a:lnTo>
                  <a:lnTo>
                    <a:pt x="0" y="164255"/>
                  </a:lnTo>
                  <a:lnTo>
                    <a:pt x="736" y="153470"/>
                  </a:lnTo>
                  <a:lnTo>
                    <a:pt x="10740" y="117950"/>
                  </a:lnTo>
                  <a:lnTo>
                    <a:pt x="52330" y="55332"/>
                  </a:lnTo>
                  <a:lnTo>
                    <a:pt x="66108" y="34870"/>
                  </a:lnTo>
                  <a:lnTo>
                    <a:pt x="86269" y="20316"/>
                  </a:lnTo>
                  <a:lnTo>
                    <a:pt x="131751" y="1441"/>
                  </a:lnTo>
                  <a:lnTo>
                    <a:pt x="153269" y="0"/>
                  </a:lnTo>
                  <a:lnTo>
                    <a:pt x="174530" y="4429"/>
                  </a:lnTo>
                  <a:lnTo>
                    <a:pt x="205061" y="20076"/>
                  </a:lnTo>
                  <a:lnTo>
                    <a:pt x="229445" y="40700"/>
                  </a:lnTo>
                  <a:lnTo>
                    <a:pt x="265756" y="88693"/>
                  </a:lnTo>
                  <a:lnTo>
                    <a:pt x="275765" y="130961"/>
                  </a:lnTo>
                  <a:lnTo>
                    <a:pt x="270741" y="180835"/>
                  </a:lnTo>
                  <a:lnTo>
                    <a:pt x="260604" y="212594"/>
                  </a:lnTo>
                  <a:lnTo>
                    <a:pt x="242133" y="237343"/>
                  </a:lnTo>
                  <a:lnTo>
                    <a:pt x="206279" y="266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5120" y="1052505"/>
              <a:ext cx="186020" cy="191374"/>
            </a:xfrm>
            <a:custGeom>
              <a:avLst/>
              <a:gdLst/>
              <a:ahLst/>
              <a:cxnLst/>
              <a:rect l="0" t="0" r="0" b="0"/>
              <a:pathLst>
                <a:path w="186020" h="191374">
                  <a:moveTo>
                    <a:pt x="70206" y="116158"/>
                  </a:moveTo>
                  <a:lnTo>
                    <a:pt x="79781" y="92111"/>
                  </a:lnTo>
                  <a:lnTo>
                    <a:pt x="109609" y="56565"/>
                  </a:lnTo>
                  <a:lnTo>
                    <a:pt x="112852" y="48353"/>
                  </a:lnTo>
                  <a:lnTo>
                    <a:pt x="113336" y="29870"/>
                  </a:lnTo>
                  <a:lnTo>
                    <a:pt x="106533" y="13077"/>
                  </a:lnTo>
                  <a:lnTo>
                    <a:pt x="101443" y="5323"/>
                  </a:lnTo>
                  <a:lnTo>
                    <a:pt x="92200" y="1324"/>
                  </a:lnTo>
                  <a:lnTo>
                    <a:pt x="66333" y="0"/>
                  </a:lnTo>
                  <a:lnTo>
                    <a:pt x="41579" y="9550"/>
                  </a:lnTo>
                  <a:lnTo>
                    <a:pt x="30064" y="17010"/>
                  </a:lnTo>
                  <a:lnTo>
                    <a:pt x="14151" y="37777"/>
                  </a:lnTo>
                  <a:lnTo>
                    <a:pt x="4348" y="62604"/>
                  </a:lnTo>
                  <a:lnTo>
                    <a:pt x="0" y="102890"/>
                  </a:lnTo>
                  <a:lnTo>
                    <a:pt x="6770" y="143292"/>
                  </a:lnTo>
                  <a:lnTo>
                    <a:pt x="17056" y="166822"/>
                  </a:lnTo>
                  <a:lnTo>
                    <a:pt x="38785" y="182739"/>
                  </a:lnTo>
                  <a:lnTo>
                    <a:pt x="65600" y="191373"/>
                  </a:lnTo>
                  <a:lnTo>
                    <a:pt x="89216" y="191311"/>
                  </a:lnTo>
                  <a:lnTo>
                    <a:pt x="108290" y="184264"/>
                  </a:lnTo>
                  <a:lnTo>
                    <a:pt x="170282" y="140397"/>
                  </a:lnTo>
                  <a:lnTo>
                    <a:pt x="186019" y="126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4490" y="915979"/>
              <a:ext cx="130350" cy="186159"/>
            </a:xfrm>
            <a:custGeom>
              <a:avLst/>
              <a:gdLst/>
              <a:ahLst/>
              <a:cxnLst/>
              <a:rect l="0" t="0" r="0" b="0"/>
              <a:pathLst>
                <a:path w="130350" h="186159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7758" y="39023"/>
                  </a:lnTo>
                  <a:lnTo>
                    <a:pt x="1134" y="89206"/>
                  </a:lnTo>
                  <a:lnTo>
                    <a:pt x="0" y="113347"/>
                  </a:lnTo>
                  <a:lnTo>
                    <a:pt x="8805" y="157440"/>
                  </a:lnTo>
                  <a:lnTo>
                    <a:pt x="14224" y="165791"/>
                  </a:lnTo>
                  <a:lnTo>
                    <a:pt x="29605" y="178190"/>
                  </a:lnTo>
                  <a:lnTo>
                    <a:pt x="63584" y="186158"/>
                  </a:lnTo>
                  <a:lnTo>
                    <a:pt x="97699" y="182930"/>
                  </a:lnTo>
                  <a:lnTo>
                    <a:pt x="113108" y="174499"/>
                  </a:lnTo>
                  <a:lnTo>
                    <a:pt x="13034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896" y="894922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9575" y="24046"/>
                  </a:lnTo>
                  <a:lnTo>
                    <a:pt x="27534" y="45469"/>
                  </a:lnTo>
                  <a:lnTo>
                    <a:pt x="83683" y="103081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0611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627" y="720764"/>
              <a:ext cx="280296" cy="185337"/>
            </a:xfrm>
            <a:custGeom>
              <a:avLst/>
              <a:gdLst/>
              <a:ahLst/>
              <a:cxnLst/>
              <a:rect l="0" t="0" r="0" b="0"/>
              <a:pathLst>
                <a:path w="280296" h="185337">
                  <a:moveTo>
                    <a:pt x="38139" y="174158"/>
                  </a:moveTo>
                  <a:lnTo>
                    <a:pt x="49318" y="185336"/>
                  </a:lnTo>
                  <a:lnTo>
                    <a:pt x="50271" y="185120"/>
                  </a:lnTo>
                  <a:lnTo>
                    <a:pt x="40434" y="169217"/>
                  </a:lnTo>
                  <a:lnTo>
                    <a:pt x="9441" y="135365"/>
                  </a:lnTo>
                  <a:lnTo>
                    <a:pt x="1988" y="115192"/>
                  </a:lnTo>
                  <a:lnTo>
                    <a:pt x="0" y="103262"/>
                  </a:lnTo>
                  <a:lnTo>
                    <a:pt x="2185" y="94139"/>
                  </a:lnTo>
                  <a:lnTo>
                    <a:pt x="7151" y="86887"/>
                  </a:lnTo>
                  <a:lnTo>
                    <a:pt x="13971" y="80882"/>
                  </a:lnTo>
                  <a:lnTo>
                    <a:pt x="23197" y="78049"/>
                  </a:lnTo>
                  <a:lnTo>
                    <a:pt x="45926" y="78020"/>
                  </a:lnTo>
                  <a:lnTo>
                    <a:pt x="79441" y="90171"/>
                  </a:lnTo>
                  <a:lnTo>
                    <a:pt x="111598" y="108588"/>
                  </a:lnTo>
                  <a:lnTo>
                    <a:pt x="116358" y="109388"/>
                  </a:lnTo>
                  <a:lnTo>
                    <a:pt x="117191" y="106411"/>
                  </a:lnTo>
                  <a:lnTo>
                    <a:pt x="92523" y="48685"/>
                  </a:lnTo>
                  <a:lnTo>
                    <a:pt x="88433" y="37867"/>
                  </a:lnTo>
                  <a:lnTo>
                    <a:pt x="88046" y="28315"/>
                  </a:lnTo>
                  <a:lnTo>
                    <a:pt x="93855" y="11463"/>
                  </a:lnTo>
                  <a:lnTo>
                    <a:pt x="101020" y="6033"/>
                  </a:lnTo>
                  <a:lnTo>
                    <a:pt x="121458" y="0"/>
                  </a:lnTo>
                  <a:lnTo>
                    <a:pt x="146140" y="3558"/>
                  </a:lnTo>
                  <a:lnTo>
                    <a:pt x="194524" y="19316"/>
                  </a:lnTo>
                  <a:lnTo>
                    <a:pt x="213318" y="32810"/>
                  </a:lnTo>
                  <a:lnTo>
                    <a:pt x="264117" y="75889"/>
                  </a:lnTo>
                  <a:lnTo>
                    <a:pt x="280295" y="89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60400" y="596211"/>
              <a:ext cx="234564" cy="174799"/>
            </a:xfrm>
            <a:custGeom>
              <a:avLst/>
              <a:gdLst/>
              <a:ahLst/>
              <a:cxnLst/>
              <a:rect l="0" t="0" r="0" b="0"/>
              <a:pathLst>
                <a:path w="234564" h="174799">
                  <a:moveTo>
                    <a:pt x="118750" y="24970"/>
                  </a:moveTo>
                  <a:lnTo>
                    <a:pt x="100769" y="9329"/>
                  </a:lnTo>
                  <a:lnTo>
                    <a:pt x="83852" y="1251"/>
                  </a:lnTo>
                  <a:lnTo>
                    <a:pt x="61516" y="0"/>
                  </a:lnTo>
                  <a:lnTo>
                    <a:pt x="49008" y="1304"/>
                  </a:lnTo>
                  <a:lnTo>
                    <a:pt x="28872" y="12112"/>
                  </a:lnTo>
                  <a:lnTo>
                    <a:pt x="20227" y="19908"/>
                  </a:lnTo>
                  <a:lnTo>
                    <a:pt x="2470" y="53236"/>
                  </a:lnTo>
                  <a:lnTo>
                    <a:pt x="0" y="76137"/>
                  </a:lnTo>
                  <a:lnTo>
                    <a:pt x="7945" y="119435"/>
                  </a:lnTo>
                  <a:lnTo>
                    <a:pt x="23008" y="151225"/>
                  </a:lnTo>
                  <a:lnTo>
                    <a:pt x="38763" y="166091"/>
                  </a:lnTo>
                  <a:lnTo>
                    <a:pt x="47878" y="171693"/>
                  </a:lnTo>
                  <a:lnTo>
                    <a:pt x="67364" y="174798"/>
                  </a:lnTo>
                  <a:lnTo>
                    <a:pt x="77474" y="173988"/>
                  </a:lnTo>
                  <a:lnTo>
                    <a:pt x="94946" y="163730"/>
                  </a:lnTo>
                  <a:lnTo>
                    <a:pt x="102880" y="156081"/>
                  </a:lnTo>
                  <a:lnTo>
                    <a:pt x="107000" y="147472"/>
                  </a:lnTo>
                  <a:lnTo>
                    <a:pt x="108458" y="128548"/>
                  </a:lnTo>
                  <a:lnTo>
                    <a:pt x="102702" y="98164"/>
                  </a:lnTo>
                  <a:lnTo>
                    <a:pt x="81871" y="57625"/>
                  </a:lnTo>
                  <a:lnTo>
                    <a:pt x="67919" y="39195"/>
                  </a:lnTo>
                  <a:lnTo>
                    <a:pt x="91682" y="55206"/>
                  </a:lnTo>
                  <a:lnTo>
                    <a:pt x="142741" y="79991"/>
                  </a:lnTo>
                  <a:lnTo>
                    <a:pt x="172307" y="84519"/>
                  </a:lnTo>
                  <a:lnTo>
                    <a:pt x="198705" y="80292"/>
                  </a:lnTo>
                  <a:lnTo>
                    <a:pt x="234563" y="67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05450" y="326383"/>
              <a:ext cx="273742" cy="284270"/>
            </a:xfrm>
            <a:custGeom>
              <a:avLst/>
              <a:gdLst/>
              <a:ahLst/>
              <a:cxnLst/>
              <a:rect l="0" t="0" r="0" b="0"/>
              <a:pathLst>
                <a:path w="273742" h="284270">
                  <a:moveTo>
                    <a:pt x="0" y="0"/>
                  </a:moveTo>
                  <a:lnTo>
                    <a:pt x="42662" y="60873"/>
                  </a:lnTo>
                  <a:lnTo>
                    <a:pt x="91279" y="121234"/>
                  </a:lnTo>
                  <a:lnTo>
                    <a:pt x="150520" y="182042"/>
                  </a:lnTo>
                  <a:lnTo>
                    <a:pt x="212216" y="238209"/>
                  </a:lnTo>
                  <a:lnTo>
                    <a:pt x="27374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8707" y="1010735"/>
              <a:ext cx="258330" cy="178390"/>
            </a:xfrm>
            <a:custGeom>
              <a:avLst/>
              <a:gdLst/>
              <a:ahLst/>
              <a:cxnLst/>
              <a:rect l="0" t="0" r="0" b="0"/>
              <a:pathLst>
                <a:path w="258330" h="178390">
                  <a:moveTo>
                    <a:pt x="68816" y="0"/>
                  </a:moveTo>
                  <a:lnTo>
                    <a:pt x="74405" y="22357"/>
                  </a:lnTo>
                  <a:lnTo>
                    <a:pt x="86508" y="39572"/>
                  </a:lnTo>
                  <a:lnTo>
                    <a:pt x="140025" y="95458"/>
                  </a:lnTo>
                  <a:lnTo>
                    <a:pt x="176078" y="154870"/>
                  </a:lnTo>
                  <a:lnTo>
                    <a:pt x="182438" y="162908"/>
                  </a:lnTo>
                  <a:lnTo>
                    <a:pt x="181998" y="168267"/>
                  </a:lnTo>
                  <a:lnTo>
                    <a:pt x="177026" y="171840"/>
                  </a:lnTo>
                  <a:lnTo>
                    <a:pt x="169032" y="174221"/>
                  </a:lnTo>
                  <a:lnTo>
                    <a:pt x="106219" y="166905"/>
                  </a:lnTo>
                  <a:lnTo>
                    <a:pt x="50988" y="154112"/>
                  </a:lnTo>
                  <a:lnTo>
                    <a:pt x="5952" y="149388"/>
                  </a:lnTo>
                  <a:lnTo>
                    <a:pt x="0" y="149895"/>
                  </a:lnTo>
                  <a:lnTo>
                    <a:pt x="712" y="151403"/>
                  </a:lnTo>
                  <a:lnTo>
                    <a:pt x="57508" y="168808"/>
                  </a:lnTo>
                  <a:lnTo>
                    <a:pt x="92761" y="175969"/>
                  </a:lnTo>
                  <a:lnTo>
                    <a:pt x="152185" y="178389"/>
                  </a:lnTo>
                  <a:lnTo>
                    <a:pt x="191784" y="173219"/>
                  </a:lnTo>
                  <a:lnTo>
                    <a:pt x="211596" y="164334"/>
                  </a:lnTo>
                  <a:lnTo>
                    <a:pt x="228200" y="151416"/>
                  </a:lnTo>
                  <a:lnTo>
                    <a:pt x="243378" y="133977"/>
                  </a:lnTo>
                  <a:lnTo>
                    <a:pt x="251684" y="111408"/>
                  </a:lnTo>
                  <a:lnTo>
                    <a:pt x="258329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6167" y="1526632"/>
              <a:ext cx="232372" cy="336913"/>
            </a:xfrm>
            <a:custGeom>
              <a:avLst/>
              <a:gdLst/>
              <a:ahLst/>
              <a:cxnLst/>
              <a:rect l="0" t="0" r="0" b="0"/>
              <a:pathLst>
                <a:path w="232372" h="336913">
                  <a:moveTo>
                    <a:pt x="232371" y="336912"/>
                  </a:moveTo>
                  <a:lnTo>
                    <a:pt x="214391" y="312865"/>
                  </a:lnTo>
                  <a:lnTo>
                    <a:pt x="159187" y="270277"/>
                  </a:lnTo>
                  <a:lnTo>
                    <a:pt x="104996" y="228121"/>
                  </a:lnTo>
                  <a:lnTo>
                    <a:pt x="42768" y="187173"/>
                  </a:lnTo>
                  <a:lnTo>
                    <a:pt x="21761" y="177555"/>
                  </a:lnTo>
                  <a:lnTo>
                    <a:pt x="6966" y="163141"/>
                  </a:lnTo>
                  <a:lnTo>
                    <a:pt x="1382" y="154384"/>
                  </a:lnTo>
                  <a:lnTo>
                    <a:pt x="0" y="145037"/>
                  </a:lnTo>
                  <a:lnTo>
                    <a:pt x="4703" y="125292"/>
                  </a:lnTo>
                  <a:lnTo>
                    <a:pt x="26786" y="85190"/>
                  </a:lnTo>
                  <a:lnTo>
                    <a:pt x="56798" y="53526"/>
                  </a:lnTo>
                  <a:lnTo>
                    <a:pt x="110618" y="13725"/>
                  </a:lnTo>
                  <a:lnTo>
                    <a:pt x="1270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2196" y="1695088"/>
              <a:ext cx="94758" cy="63172"/>
            </a:xfrm>
            <a:custGeom>
              <a:avLst/>
              <a:gdLst/>
              <a:ahLst/>
              <a:cxnLst/>
              <a:rect l="0" t="0" r="0" b="0"/>
              <a:pathLst>
                <a:path w="94758" h="63172">
                  <a:moveTo>
                    <a:pt x="94757" y="0"/>
                  </a:moveTo>
                  <a:lnTo>
                    <a:pt x="76776" y="15641"/>
                  </a:lnTo>
                  <a:lnTo>
                    <a:pt x="21546" y="5033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3121" y="1568746"/>
              <a:ext cx="107126" cy="177887"/>
            </a:xfrm>
            <a:custGeom>
              <a:avLst/>
              <a:gdLst/>
              <a:ahLst/>
              <a:cxnLst/>
              <a:rect l="0" t="0" r="0" b="0"/>
              <a:pathLst>
                <a:path w="107126" h="177887">
                  <a:moveTo>
                    <a:pt x="15417" y="105285"/>
                  </a:moveTo>
                  <a:lnTo>
                    <a:pt x="64318" y="147946"/>
                  </a:lnTo>
                  <a:lnTo>
                    <a:pt x="107125" y="177886"/>
                  </a:lnTo>
                  <a:lnTo>
                    <a:pt x="106971" y="177083"/>
                  </a:lnTo>
                  <a:lnTo>
                    <a:pt x="99392" y="169950"/>
                  </a:lnTo>
                  <a:lnTo>
                    <a:pt x="40179" y="119107"/>
                  </a:lnTo>
                  <a:lnTo>
                    <a:pt x="13396" y="92613"/>
                  </a:lnTo>
                  <a:lnTo>
                    <a:pt x="2820" y="69627"/>
                  </a:lnTo>
                  <a:lnTo>
                    <a:pt x="0" y="56946"/>
                  </a:lnTo>
                  <a:lnTo>
                    <a:pt x="460" y="46153"/>
                  </a:lnTo>
                  <a:lnTo>
                    <a:pt x="7210" y="27921"/>
                  </a:lnTo>
                  <a:lnTo>
                    <a:pt x="21128" y="15139"/>
                  </a:lnTo>
                  <a:lnTo>
                    <a:pt x="42456" y="4485"/>
                  </a:lnTo>
                  <a:lnTo>
                    <a:pt x="575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1921" y="1554955"/>
              <a:ext cx="170888" cy="121021"/>
            </a:xfrm>
            <a:custGeom>
              <a:avLst/>
              <a:gdLst/>
              <a:ahLst/>
              <a:cxnLst/>
              <a:rect l="0" t="0" r="0" b="0"/>
              <a:pathLst>
                <a:path w="170888" h="121021">
                  <a:moveTo>
                    <a:pt x="118244" y="34848"/>
                  </a:moveTo>
                  <a:lnTo>
                    <a:pt x="93028" y="11971"/>
                  </a:lnTo>
                  <a:lnTo>
                    <a:pt x="74282" y="2063"/>
                  </a:lnTo>
                  <a:lnTo>
                    <a:pt x="51132" y="0"/>
                  </a:lnTo>
                  <a:lnTo>
                    <a:pt x="38408" y="1087"/>
                  </a:lnTo>
                  <a:lnTo>
                    <a:pt x="28755" y="5322"/>
                  </a:lnTo>
                  <a:lnTo>
                    <a:pt x="14911" y="19385"/>
                  </a:lnTo>
                  <a:lnTo>
                    <a:pt x="539" y="52623"/>
                  </a:lnTo>
                  <a:lnTo>
                    <a:pt x="0" y="63076"/>
                  </a:lnTo>
                  <a:lnTo>
                    <a:pt x="5640" y="80929"/>
                  </a:lnTo>
                  <a:lnTo>
                    <a:pt x="21969" y="104133"/>
                  </a:lnTo>
                  <a:lnTo>
                    <a:pt x="47214" y="120237"/>
                  </a:lnTo>
                  <a:lnTo>
                    <a:pt x="56853" y="121020"/>
                  </a:lnTo>
                  <a:lnTo>
                    <a:pt x="76921" y="115650"/>
                  </a:lnTo>
                  <a:lnTo>
                    <a:pt x="91300" y="102346"/>
                  </a:lnTo>
                  <a:lnTo>
                    <a:pt x="96772" y="93884"/>
                  </a:lnTo>
                  <a:lnTo>
                    <a:pt x="99732" y="75124"/>
                  </a:lnTo>
                  <a:lnTo>
                    <a:pt x="95979" y="55088"/>
                  </a:lnTo>
                  <a:lnTo>
                    <a:pt x="80712" y="25247"/>
                  </a:lnTo>
                  <a:lnTo>
                    <a:pt x="66049" y="5747"/>
                  </a:lnTo>
                  <a:lnTo>
                    <a:pt x="67070" y="6088"/>
                  </a:lnTo>
                  <a:lnTo>
                    <a:pt x="75613" y="11537"/>
                  </a:lnTo>
                  <a:lnTo>
                    <a:pt x="129652" y="30279"/>
                  </a:lnTo>
                  <a:lnTo>
                    <a:pt x="170887" y="34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8276" y="1442404"/>
              <a:ext cx="159289" cy="126627"/>
            </a:xfrm>
            <a:custGeom>
              <a:avLst/>
              <a:gdLst/>
              <a:ahLst/>
              <a:cxnLst/>
              <a:rect l="0" t="0" r="0" b="0"/>
              <a:pathLst>
                <a:path w="159289" h="126627">
                  <a:moveTo>
                    <a:pt x="54003" y="0"/>
                  </a:moveTo>
                  <a:lnTo>
                    <a:pt x="29957" y="17980"/>
                  </a:lnTo>
                  <a:lnTo>
                    <a:pt x="9704" y="44322"/>
                  </a:lnTo>
                  <a:lnTo>
                    <a:pt x="0" y="64152"/>
                  </a:lnTo>
                  <a:lnTo>
                    <a:pt x="453" y="74354"/>
                  </a:lnTo>
                  <a:lnTo>
                    <a:pt x="10316" y="95047"/>
                  </a:lnTo>
                  <a:lnTo>
                    <a:pt x="35600" y="120839"/>
                  </a:lnTo>
                  <a:lnTo>
                    <a:pt x="61422" y="126626"/>
                  </a:lnTo>
                  <a:lnTo>
                    <a:pt x="90056" y="124128"/>
                  </a:lnTo>
                  <a:lnTo>
                    <a:pt x="124737" y="109568"/>
                  </a:lnTo>
                  <a:lnTo>
                    <a:pt x="15928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84393" y="1231834"/>
              <a:ext cx="200043" cy="252685"/>
            </a:xfrm>
            <a:custGeom>
              <a:avLst/>
              <a:gdLst/>
              <a:ahLst/>
              <a:cxnLst/>
              <a:rect l="0" t="0" r="0" b="0"/>
              <a:pathLst>
                <a:path w="200043" h="252685">
                  <a:moveTo>
                    <a:pt x="0" y="0"/>
                  </a:moveTo>
                  <a:lnTo>
                    <a:pt x="10745" y="33622"/>
                  </a:lnTo>
                  <a:lnTo>
                    <a:pt x="44237" y="85323"/>
                  </a:lnTo>
                  <a:lnTo>
                    <a:pt x="84648" y="140596"/>
                  </a:lnTo>
                  <a:lnTo>
                    <a:pt x="138371" y="200908"/>
                  </a:lnTo>
                  <a:lnTo>
                    <a:pt x="2000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3336" y="1273948"/>
              <a:ext cx="189514" cy="157928"/>
            </a:xfrm>
            <a:custGeom>
              <a:avLst/>
              <a:gdLst/>
              <a:ahLst/>
              <a:cxnLst/>
              <a:rect l="0" t="0" r="0" b="0"/>
              <a:pathLst>
                <a:path w="189514" h="157928">
                  <a:moveTo>
                    <a:pt x="189513" y="0"/>
                  </a:moveTo>
                  <a:lnTo>
                    <a:pt x="134426" y="55087"/>
                  </a:lnTo>
                  <a:lnTo>
                    <a:pt x="73485" y="101374"/>
                  </a:lnTo>
                  <a:lnTo>
                    <a:pt x="10733" y="14854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84435" y="128447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9575" y="31282"/>
                  </a:lnTo>
                  <a:lnTo>
                    <a:pt x="27533" y="55022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00207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54872" y="1179191"/>
              <a:ext cx="135382" cy="118768"/>
            </a:xfrm>
            <a:custGeom>
              <a:avLst/>
              <a:gdLst/>
              <a:ahLst/>
              <a:cxnLst/>
              <a:rect l="0" t="0" r="0" b="0"/>
              <a:pathLst>
                <a:path w="135382" h="118768">
                  <a:moveTo>
                    <a:pt x="34848" y="10529"/>
                  </a:moveTo>
                  <a:lnTo>
                    <a:pt x="18080" y="16118"/>
                  </a:lnTo>
                  <a:lnTo>
                    <a:pt x="6728" y="28221"/>
                  </a:lnTo>
                  <a:lnTo>
                    <a:pt x="2064" y="36361"/>
                  </a:lnTo>
                  <a:lnTo>
                    <a:pt x="0" y="57885"/>
                  </a:lnTo>
                  <a:lnTo>
                    <a:pt x="4152" y="80709"/>
                  </a:lnTo>
                  <a:lnTo>
                    <a:pt x="13796" y="98652"/>
                  </a:lnTo>
                  <a:lnTo>
                    <a:pt x="29001" y="111306"/>
                  </a:lnTo>
                  <a:lnTo>
                    <a:pt x="37969" y="116318"/>
                  </a:lnTo>
                  <a:lnTo>
                    <a:pt x="57292" y="118767"/>
                  </a:lnTo>
                  <a:lnTo>
                    <a:pt x="77578" y="114787"/>
                  </a:lnTo>
                  <a:lnTo>
                    <a:pt x="107560" y="99392"/>
                  </a:lnTo>
                  <a:lnTo>
                    <a:pt x="124096" y="86678"/>
                  </a:lnTo>
                  <a:lnTo>
                    <a:pt x="133005" y="66990"/>
                  </a:lnTo>
                  <a:lnTo>
                    <a:pt x="135381" y="55188"/>
                  </a:lnTo>
                  <a:lnTo>
                    <a:pt x="134625" y="44981"/>
                  </a:lnTo>
                  <a:lnTo>
                    <a:pt x="127547" y="27401"/>
                  </a:lnTo>
                  <a:lnTo>
                    <a:pt x="104818" y="4349"/>
                  </a:lnTo>
                  <a:lnTo>
                    <a:pt x="95533" y="560"/>
                  </a:lnTo>
                  <a:lnTo>
                    <a:pt x="348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31834" y="1050857"/>
              <a:ext cx="189514" cy="158823"/>
            </a:xfrm>
            <a:custGeom>
              <a:avLst/>
              <a:gdLst/>
              <a:ahLst/>
              <a:cxnLst/>
              <a:rect l="0" t="0" r="0" b="0"/>
              <a:pathLst>
                <a:path w="189514" h="158823">
                  <a:moveTo>
                    <a:pt x="0" y="86220"/>
                  </a:moveTo>
                  <a:lnTo>
                    <a:pt x="61110" y="122137"/>
                  </a:lnTo>
                  <a:lnTo>
                    <a:pt x="119142" y="158822"/>
                  </a:lnTo>
                  <a:lnTo>
                    <a:pt x="62068" y="114999"/>
                  </a:lnTo>
                  <a:lnTo>
                    <a:pt x="14557" y="59978"/>
                  </a:lnTo>
                  <a:lnTo>
                    <a:pt x="6470" y="38682"/>
                  </a:lnTo>
                  <a:lnTo>
                    <a:pt x="4313" y="26452"/>
                  </a:lnTo>
                  <a:lnTo>
                    <a:pt x="6385" y="17129"/>
                  </a:lnTo>
                  <a:lnTo>
                    <a:pt x="11275" y="9744"/>
                  </a:lnTo>
                  <a:lnTo>
                    <a:pt x="18045" y="3650"/>
                  </a:lnTo>
                  <a:lnTo>
                    <a:pt x="41165" y="0"/>
                  </a:lnTo>
                  <a:lnTo>
                    <a:pt x="68598" y="3446"/>
                  </a:lnTo>
                  <a:lnTo>
                    <a:pt x="102604" y="18541"/>
                  </a:lnTo>
                  <a:lnTo>
                    <a:pt x="164705" y="72280"/>
                  </a:lnTo>
                  <a:lnTo>
                    <a:pt x="189513" y="96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2196" y="1231834"/>
              <a:ext cx="1126551" cy="800167"/>
            </a:xfrm>
            <a:custGeom>
              <a:avLst/>
              <a:gdLst/>
              <a:ahLst/>
              <a:cxnLst/>
              <a:rect l="0" t="0" r="0" b="0"/>
              <a:pathLst>
                <a:path w="1126551" h="800167">
                  <a:moveTo>
                    <a:pt x="1126550" y="0"/>
                  </a:moveTo>
                  <a:lnTo>
                    <a:pt x="1071505" y="35916"/>
                  </a:lnTo>
                  <a:lnTo>
                    <a:pt x="1020097" y="63333"/>
                  </a:lnTo>
                  <a:lnTo>
                    <a:pt x="964882" y="96868"/>
                  </a:lnTo>
                  <a:lnTo>
                    <a:pt x="910085" y="127712"/>
                  </a:lnTo>
                  <a:lnTo>
                    <a:pt x="864252" y="152522"/>
                  </a:lnTo>
                  <a:lnTo>
                    <a:pt x="832023" y="174263"/>
                  </a:lnTo>
                  <a:lnTo>
                    <a:pt x="811985" y="186245"/>
                  </a:lnTo>
                  <a:lnTo>
                    <a:pt x="749852" y="234387"/>
                  </a:lnTo>
                  <a:lnTo>
                    <a:pt x="689599" y="275722"/>
                  </a:lnTo>
                  <a:lnTo>
                    <a:pt x="629282" y="318311"/>
                  </a:lnTo>
                  <a:lnTo>
                    <a:pt x="575079" y="358454"/>
                  </a:lnTo>
                  <a:lnTo>
                    <a:pt x="512076" y="399009"/>
                  </a:lnTo>
                  <a:lnTo>
                    <a:pt x="453358" y="437002"/>
                  </a:lnTo>
                  <a:lnTo>
                    <a:pt x="396699" y="483285"/>
                  </a:lnTo>
                  <a:lnTo>
                    <a:pt x="346512" y="526222"/>
                  </a:lnTo>
                  <a:lnTo>
                    <a:pt x="285820" y="568498"/>
                  </a:lnTo>
                  <a:lnTo>
                    <a:pt x="228424" y="616234"/>
                  </a:lnTo>
                  <a:lnTo>
                    <a:pt x="170856" y="663488"/>
                  </a:lnTo>
                  <a:lnTo>
                    <a:pt x="107493" y="713549"/>
                  </a:lnTo>
                  <a:lnTo>
                    <a:pt x="49569" y="757580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88842" y="1621388"/>
            <a:ext cx="1343573" cy="483056"/>
            <a:chOff x="2688842" y="1621388"/>
            <a:chExt cx="1343573" cy="483056"/>
          </a:xfrm>
        </p:grpSpPr>
        <p:sp>
          <p:nvSpPr>
            <p:cNvPr id="34" name="Freeform 33"/>
            <p:cNvSpPr/>
            <p:nvPr/>
          </p:nvSpPr>
          <p:spPr>
            <a:xfrm>
              <a:off x="2688842" y="1737202"/>
              <a:ext cx="341086" cy="367242"/>
            </a:xfrm>
            <a:custGeom>
              <a:avLst/>
              <a:gdLst/>
              <a:ahLst/>
              <a:cxnLst/>
              <a:rect l="0" t="0" r="0" b="0"/>
              <a:pathLst>
                <a:path w="341086" h="367242">
                  <a:moveTo>
                    <a:pt x="164380" y="0"/>
                  </a:moveTo>
                  <a:lnTo>
                    <a:pt x="113355" y="14572"/>
                  </a:lnTo>
                  <a:lnTo>
                    <a:pt x="51828" y="52997"/>
                  </a:lnTo>
                  <a:lnTo>
                    <a:pt x="37148" y="68008"/>
                  </a:lnTo>
                  <a:lnTo>
                    <a:pt x="14279" y="116450"/>
                  </a:lnTo>
                  <a:lnTo>
                    <a:pt x="763" y="166458"/>
                  </a:lnTo>
                  <a:lnTo>
                    <a:pt x="0" y="224516"/>
                  </a:lnTo>
                  <a:lnTo>
                    <a:pt x="10780" y="268514"/>
                  </a:lnTo>
                  <a:lnTo>
                    <a:pt x="28792" y="300658"/>
                  </a:lnTo>
                  <a:lnTo>
                    <a:pt x="52066" y="325000"/>
                  </a:lnTo>
                  <a:lnTo>
                    <a:pt x="96961" y="354186"/>
                  </a:lnTo>
                  <a:lnTo>
                    <a:pt x="142715" y="364257"/>
                  </a:lnTo>
                  <a:lnTo>
                    <a:pt x="187727" y="367241"/>
                  </a:lnTo>
                  <a:lnTo>
                    <a:pt x="213361" y="361700"/>
                  </a:lnTo>
                  <a:lnTo>
                    <a:pt x="268013" y="332507"/>
                  </a:lnTo>
                  <a:lnTo>
                    <a:pt x="300231" y="302030"/>
                  </a:lnTo>
                  <a:lnTo>
                    <a:pt x="313666" y="281634"/>
                  </a:lnTo>
                  <a:lnTo>
                    <a:pt x="331822" y="230413"/>
                  </a:lnTo>
                  <a:lnTo>
                    <a:pt x="341085" y="175235"/>
                  </a:lnTo>
                  <a:lnTo>
                    <a:pt x="331612" y="113586"/>
                  </a:lnTo>
                  <a:lnTo>
                    <a:pt x="318825" y="76159"/>
                  </a:lnTo>
                  <a:lnTo>
                    <a:pt x="293544" y="37660"/>
                  </a:lnTo>
                  <a:lnTo>
                    <a:pt x="267382" y="20387"/>
                  </a:lnTo>
                  <a:lnTo>
                    <a:pt x="219842" y="3493"/>
                  </a:lnTo>
                  <a:lnTo>
                    <a:pt x="1959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11191" y="2010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75097" y="1621388"/>
              <a:ext cx="239421" cy="419851"/>
            </a:xfrm>
            <a:custGeom>
              <a:avLst/>
              <a:gdLst/>
              <a:ahLst/>
              <a:cxnLst/>
              <a:rect l="0" t="0" r="0" b="0"/>
              <a:pathLst>
                <a:path w="239421" h="419851">
                  <a:moveTo>
                    <a:pt x="173006" y="0"/>
                  </a:moveTo>
                  <a:lnTo>
                    <a:pt x="148959" y="9576"/>
                  </a:lnTo>
                  <a:lnTo>
                    <a:pt x="134633" y="20244"/>
                  </a:lnTo>
                  <a:lnTo>
                    <a:pt x="96218" y="75903"/>
                  </a:lnTo>
                  <a:lnTo>
                    <a:pt x="62172" y="130287"/>
                  </a:lnTo>
                  <a:lnTo>
                    <a:pt x="34087" y="186090"/>
                  </a:lnTo>
                  <a:lnTo>
                    <a:pt x="16061" y="239053"/>
                  </a:lnTo>
                  <a:lnTo>
                    <a:pt x="0" y="301625"/>
                  </a:lnTo>
                  <a:lnTo>
                    <a:pt x="6425" y="346709"/>
                  </a:lnTo>
                  <a:lnTo>
                    <a:pt x="13572" y="367003"/>
                  </a:lnTo>
                  <a:lnTo>
                    <a:pt x="43881" y="406443"/>
                  </a:lnTo>
                  <a:lnTo>
                    <a:pt x="66874" y="414608"/>
                  </a:lnTo>
                  <a:lnTo>
                    <a:pt x="129295" y="419850"/>
                  </a:lnTo>
                  <a:lnTo>
                    <a:pt x="157088" y="414328"/>
                  </a:lnTo>
                  <a:lnTo>
                    <a:pt x="179970" y="402904"/>
                  </a:lnTo>
                  <a:lnTo>
                    <a:pt x="221208" y="362543"/>
                  </a:lnTo>
                  <a:lnTo>
                    <a:pt x="237331" y="329559"/>
                  </a:lnTo>
                  <a:lnTo>
                    <a:pt x="239420" y="303618"/>
                  </a:lnTo>
                  <a:lnTo>
                    <a:pt x="238339" y="290150"/>
                  </a:lnTo>
                  <a:lnTo>
                    <a:pt x="227779" y="268946"/>
                  </a:lnTo>
                  <a:lnTo>
                    <a:pt x="220050" y="260016"/>
                  </a:lnTo>
                  <a:lnTo>
                    <a:pt x="198984" y="250093"/>
                  </a:lnTo>
                  <a:lnTo>
                    <a:pt x="186815" y="247447"/>
                  </a:lnTo>
                  <a:lnTo>
                    <a:pt x="160816" y="250747"/>
                  </a:lnTo>
                  <a:lnTo>
                    <a:pt x="136003" y="260012"/>
                  </a:lnTo>
                  <a:lnTo>
                    <a:pt x="81874" y="302431"/>
                  </a:lnTo>
                  <a:lnTo>
                    <a:pt x="6772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06072" y="174773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3578" y="11179"/>
                  </a:lnTo>
                  <a:lnTo>
                    <a:pt x="65612" y="16667"/>
                  </a:lnTo>
                  <a:lnTo>
                    <a:pt x="9573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37658" y="1863544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4582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85098" y="1316062"/>
            <a:ext cx="1495048" cy="715939"/>
            <a:chOff x="4285098" y="1316062"/>
            <a:chExt cx="1495048" cy="715939"/>
          </a:xfrm>
        </p:grpSpPr>
        <p:sp>
          <p:nvSpPr>
            <p:cNvPr id="40" name="Freeform 39"/>
            <p:cNvSpPr/>
            <p:nvPr/>
          </p:nvSpPr>
          <p:spPr>
            <a:xfrm>
              <a:off x="4466345" y="1316062"/>
              <a:ext cx="201048" cy="315748"/>
            </a:xfrm>
            <a:custGeom>
              <a:avLst/>
              <a:gdLst/>
              <a:ahLst/>
              <a:cxnLst/>
              <a:rect l="0" t="0" r="0" b="0"/>
              <a:pathLst>
                <a:path w="201048" h="315748">
                  <a:moveTo>
                    <a:pt x="166193" y="0"/>
                  </a:moveTo>
                  <a:lnTo>
                    <a:pt x="134911" y="9575"/>
                  </a:lnTo>
                  <a:lnTo>
                    <a:pt x="82188" y="52997"/>
                  </a:lnTo>
                  <a:lnTo>
                    <a:pt x="53933" y="86378"/>
                  </a:lnTo>
                  <a:lnTo>
                    <a:pt x="21920" y="148606"/>
                  </a:lnTo>
                  <a:lnTo>
                    <a:pt x="2829" y="211682"/>
                  </a:lnTo>
                  <a:lnTo>
                    <a:pt x="0" y="242260"/>
                  </a:lnTo>
                  <a:lnTo>
                    <a:pt x="4982" y="269108"/>
                  </a:lnTo>
                  <a:lnTo>
                    <a:pt x="16165" y="291569"/>
                  </a:lnTo>
                  <a:lnTo>
                    <a:pt x="32834" y="309350"/>
                  </a:lnTo>
                  <a:lnTo>
                    <a:pt x="42192" y="313858"/>
                  </a:lnTo>
                  <a:lnTo>
                    <a:pt x="61949" y="315747"/>
                  </a:lnTo>
                  <a:lnTo>
                    <a:pt x="110464" y="306258"/>
                  </a:lnTo>
                  <a:lnTo>
                    <a:pt x="151935" y="283067"/>
                  </a:lnTo>
                  <a:lnTo>
                    <a:pt x="183004" y="255956"/>
                  </a:lnTo>
                  <a:lnTo>
                    <a:pt x="198991" y="229477"/>
                  </a:lnTo>
                  <a:lnTo>
                    <a:pt x="201047" y="209614"/>
                  </a:lnTo>
                  <a:lnTo>
                    <a:pt x="199958" y="199404"/>
                  </a:lnTo>
                  <a:lnTo>
                    <a:pt x="195722" y="191428"/>
                  </a:lnTo>
                  <a:lnTo>
                    <a:pt x="181657" y="179445"/>
                  </a:lnTo>
                  <a:lnTo>
                    <a:pt x="157468" y="176459"/>
                  </a:lnTo>
                  <a:lnTo>
                    <a:pt x="105458" y="184075"/>
                  </a:lnTo>
                  <a:lnTo>
                    <a:pt x="63729" y="204080"/>
                  </a:lnTo>
                  <a:lnTo>
                    <a:pt x="39852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85098" y="1663502"/>
              <a:ext cx="494841" cy="84229"/>
            </a:xfrm>
            <a:custGeom>
              <a:avLst/>
              <a:gdLst/>
              <a:ahLst/>
              <a:cxnLst/>
              <a:rect l="0" t="0" r="0" b="0"/>
              <a:pathLst>
                <a:path w="494841" h="84229">
                  <a:moveTo>
                    <a:pt x="494840" y="0"/>
                  </a:moveTo>
                  <a:lnTo>
                    <a:pt x="440965" y="17958"/>
                  </a:lnTo>
                  <a:lnTo>
                    <a:pt x="383803" y="35149"/>
                  </a:lnTo>
                  <a:lnTo>
                    <a:pt x="322214" y="41908"/>
                  </a:lnTo>
                  <a:lnTo>
                    <a:pt x="266895" y="53295"/>
                  </a:lnTo>
                  <a:lnTo>
                    <a:pt x="216237" y="61220"/>
                  </a:lnTo>
                  <a:lnTo>
                    <a:pt x="161170" y="70021"/>
                  </a:lnTo>
                  <a:lnTo>
                    <a:pt x="108352" y="76093"/>
                  </a:lnTo>
                  <a:lnTo>
                    <a:pt x="45811" y="8315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21969" y="184248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85" y="15133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98404" y="1810901"/>
              <a:ext cx="177341" cy="213603"/>
            </a:xfrm>
            <a:custGeom>
              <a:avLst/>
              <a:gdLst/>
              <a:ahLst/>
              <a:cxnLst/>
              <a:rect l="0" t="0" r="0" b="0"/>
              <a:pathLst>
                <a:path w="177341" h="213603">
                  <a:moveTo>
                    <a:pt x="113078" y="0"/>
                  </a:moveTo>
                  <a:lnTo>
                    <a:pt x="60372" y="19128"/>
                  </a:lnTo>
                  <a:lnTo>
                    <a:pt x="44419" y="30338"/>
                  </a:lnTo>
                  <a:lnTo>
                    <a:pt x="22284" y="60982"/>
                  </a:lnTo>
                  <a:lnTo>
                    <a:pt x="6497" y="94108"/>
                  </a:lnTo>
                  <a:lnTo>
                    <a:pt x="0" y="131739"/>
                  </a:lnTo>
                  <a:lnTo>
                    <a:pt x="3664" y="166936"/>
                  </a:lnTo>
                  <a:lnTo>
                    <a:pt x="12197" y="185718"/>
                  </a:lnTo>
                  <a:lnTo>
                    <a:pt x="17747" y="194002"/>
                  </a:lnTo>
                  <a:lnTo>
                    <a:pt x="33274" y="206326"/>
                  </a:lnTo>
                  <a:lnTo>
                    <a:pt x="42328" y="211250"/>
                  </a:lnTo>
                  <a:lnTo>
                    <a:pt x="61746" y="213602"/>
                  </a:lnTo>
                  <a:lnTo>
                    <a:pt x="82075" y="209578"/>
                  </a:lnTo>
                  <a:lnTo>
                    <a:pt x="112080" y="194158"/>
                  </a:lnTo>
                  <a:lnTo>
                    <a:pt x="136309" y="173602"/>
                  </a:lnTo>
                  <a:lnTo>
                    <a:pt x="172563" y="125633"/>
                  </a:lnTo>
                  <a:lnTo>
                    <a:pt x="177340" y="104970"/>
                  </a:lnTo>
                  <a:lnTo>
                    <a:pt x="170875" y="63109"/>
                  </a:lnTo>
                  <a:lnTo>
                    <a:pt x="156069" y="31567"/>
                  </a:lnTo>
                  <a:lnTo>
                    <a:pt x="140374" y="167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01036" y="164244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719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90507" y="171614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40900" y="13821"/>
                  </a:lnTo>
                  <a:lnTo>
                    <a:pt x="87797" y="8059"/>
                  </a:lnTo>
                  <a:lnTo>
                    <a:pt x="27160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47330" y="1337119"/>
              <a:ext cx="229764" cy="260611"/>
            </a:xfrm>
            <a:custGeom>
              <a:avLst/>
              <a:gdLst/>
              <a:ahLst/>
              <a:cxnLst/>
              <a:rect l="0" t="0" r="0" b="0"/>
              <a:pathLst>
                <a:path w="229764" h="260611">
                  <a:moveTo>
                    <a:pt x="80131" y="0"/>
                  </a:moveTo>
                  <a:lnTo>
                    <a:pt x="22565" y="56395"/>
                  </a:lnTo>
                  <a:lnTo>
                    <a:pt x="4243" y="70298"/>
                  </a:lnTo>
                  <a:lnTo>
                    <a:pt x="293" y="71432"/>
                  </a:lnTo>
                  <a:lnTo>
                    <a:pt x="0" y="68678"/>
                  </a:lnTo>
                  <a:lnTo>
                    <a:pt x="5913" y="57430"/>
                  </a:lnTo>
                  <a:lnTo>
                    <a:pt x="23565" y="37943"/>
                  </a:lnTo>
                  <a:lnTo>
                    <a:pt x="40953" y="24272"/>
                  </a:lnTo>
                  <a:lnTo>
                    <a:pt x="63498" y="16637"/>
                  </a:lnTo>
                  <a:lnTo>
                    <a:pt x="116100" y="11735"/>
                  </a:lnTo>
                  <a:lnTo>
                    <a:pt x="152010" y="16475"/>
                  </a:lnTo>
                  <a:lnTo>
                    <a:pt x="160805" y="21512"/>
                  </a:lnTo>
                  <a:lnTo>
                    <a:pt x="173698" y="36467"/>
                  </a:lnTo>
                  <a:lnTo>
                    <a:pt x="175264" y="45368"/>
                  </a:lnTo>
                  <a:lnTo>
                    <a:pt x="170765" y="64617"/>
                  </a:lnTo>
                  <a:lnTo>
                    <a:pt x="155079" y="89596"/>
                  </a:lnTo>
                  <a:lnTo>
                    <a:pt x="139177" y="101431"/>
                  </a:lnTo>
                  <a:lnTo>
                    <a:pt x="97135" y="119985"/>
                  </a:lnTo>
                  <a:lnTo>
                    <a:pt x="131460" y="116594"/>
                  </a:lnTo>
                  <a:lnTo>
                    <a:pt x="169559" y="121634"/>
                  </a:lnTo>
                  <a:lnTo>
                    <a:pt x="204894" y="136125"/>
                  </a:lnTo>
                  <a:lnTo>
                    <a:pt x="220589" y="151747"/>
                  </a:lnTo>
                  <a:lnTo>
                    <a:pt x="226412" y="160826"/>
                  </a:lnTo>
                  <a:lnTo>
                    <a:pt x="229763" y="180272"/>
                  </a:lnTo>
                  <a:lnTo>
                    <a:pt x="229018" y="190372"/>
                  </a:lnTo>
                  <a:lnTo>
                    <a:pt x="221953" y="207832"/>
                  </a:lnTo>
                  <a:lnTo>
                    <a:pt x="216792" y="215764"/>
                  </a:lnTo>
                  <a:lnTo>
                    <a:pt x="201701" y="227696"/>
                  </a:lnTo>
                  <a:lnTo>
                    <a:pt x="142883" y="252339"/>
                  </a:lnTo>
                  <a:lnTo>
                    <a:pt x="108473" y="259990"/>
                  </a:lnTo>
                  <a:lnTo>
                    <a:pt x="84538" y="260610"/>
                  </a:lnTo>
                  <a:lnTo>
                    <a:pt x="4854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69533" y="1605270"/>
              <a:ext cx="410613" cy="37176"/>
            </a:xfrm>
            <a:custGeom>
              <a:avLst/>
              <a:gdLst/>
              <a:ahLst/>
              <a:cxnLst/>
              <a:rect l="0" t="0" r="0" b="0"/>
              <a:pathLst>
                <a:path w="410613" h="37176">
                  <a:moveTo>
                    <a:pt x="410612" y="5590"/>
                  </a:moveTo>
                  <a:lnTo>
                    <a:pt x="393845" y="0"/>
                  </a:lnTo>
                  <a:lnTo>
                    <a:pt x="376254" y="376"/>
                  </a:lnTo>
                  <a:lnTo>
                    <a:pt x="318783" y="6073"/>
                  </a:lnTo>
                  <a:lnTo>
                    <a:pt x="268081" y="13787"/>
                  </a:lnTo>
                  <a:lnTo>
                    <a:pt x="208022" y="21247"/>
                  </a:lnTo>
                  <a:lnTo>
                    <a:pt x="159642" y="25047"/>
                  </a:lnTo>
                  <a:lnTo>
                    <a:pt x="108263" y="31762"/>
                  </a:lnTo>
                  <a:lnTo>
                    <a:pt x="48075" y="36106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64290" y="1739397"/>
              <a:ext cx="237804" cy="259163"/>
            </a:xfrm>
            <a:custGeom>
              <a:avLst/>
              <a:gdLst/>
              <a:ahLst/>
              <a:cxnLst/>
              <a:rect l="0" t="0" r="0" b="0"/>
              <a:pathLst>
                <a:path w="237804" h="259163">
                  <a:moveTo>
                    <a:pt x="231627" y="8333"/>
                  </a:moveTo>
                  <a:lnTo>
                    <a:pt x="182696" y="8333"/>
                  </a:lnTo>
                  <a:lnTo>
                    <a:pt x="123565" y="8333"/>
                  </a:lnTo>
                  <a:lnTo>
                    <a:pt x="61072" y="0"/>
                  </a:lnTo>
                  <a:lnTo>
                    <a:pt x="36502" y="1120"/>
                  </a:lnTo>
                  <a:lnTo>
                    <a:pt x="17783" y="9417"/>
                  </a:lnTo>
                  <a:lnTo>
                    <a:pt x="13025" y="16074"/>
                  </a:lnTo>
                  <a:lnTo>
                    <a:pt x="11023" y="24023"/>
                  </a:lnTo>
                  <a:lnTo>
                    <a:pt x="16215" y="67584"/>
                  </a:lnTo>
                  <a:lnTo>
                    <a:pt x="25211" y="101928"/>
                  </a:lnTo>
                  <a:lnTo>
                    <a:pt x="30845" y="108165"/>
                  </a:lnTo>
                  <a:lnTo>
                    <a:pt x="38111" y="111152"/>
                  </a:lnTo>
                  <a:lnTo>
                    <a:pt x="46465" y="111974"/>
                  </a:lnTo>
                  <a:lnTo>
                    <a:pt x="65104" y="106648"/>
                  </a:lnTo>
                  <a:lnTo>
                    <a:pt x="86257" y="98822"/>
                  </a:lnTo>
                  <a:lnTo>
                    <a:pt x="123304" y="95586"/>
                  </a:lnTo>
                  <a:lnTo>
                    <a:pt x="178584" y="107460"/>
                  </a:lnTo>
                  <a:lnTo>
                    <a:pt x="204862" y="122972"/>
                  </a:lnTo>
                  <a:lnTo>
                    <a:pt x="227466" y="147975"/>
                  </a:lnTo>
                  <a:lnTo>
                    <a:pt x="235627" y="170612"/>
                  </a:lnTo>
                  <a:lnTo>
                    <a:pt x="237803" y="183199"/>
                  </a:lnTo>
                  <a:lnTo>
                    <a:pt x="233982" y="203425"/>
                  </a:lnTo>
                  <a:lnTo>
                    <a:pt x="218677" y="227965"/>
                  </a:lnTo>
                  <a:lnTo>
                    <a:pt x="204814" y="241648"/>
                  </a:lnTo>
                  <a:lnTo>
                    <a:pt x="186955" y="251629"/>
                  </a:lnTo>
                  <a:lnTo>
                    <a:pt x="138488" y="259162"/>
                  </a:lnTo>
                  <a:lnTo>
                    <a:pt x="86974" y="257531"/>
                  </a:lnTo>
                  <a:lnTo>
                    <a:pt x="31478" y="251880"/>
                  </a:lnTo>
                  <a:lnTo>
                    <a:pt x="0" y="2504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768787" y="2871475"/>
            <a:ext cx="1695089" cy="928016"/>
            <a:chOff x="1768787" y="2871475"/>
            <a:chExt cx="1695089" cy="928016"/>
          </a:xfrm>
        </p:grpSpPr>
        <p:sp>
          <p:nvSpPr>
            <p:cNvPr id="50" name="Freeform 49"/>
            <p:cNvSpPr/>
            <p:nvPr/>
          </p:nvSpPr>
          <p:spPr>
            <a:xfrm>
              <a:off x="1911674" y="2871475"/>
              <a:ext cx="267726" cy="364440"/>
            </a:xfrm>
            <a:custGeom>
              <a:avLst/>
              <a:gdLst/>
              <a:ahLst/>
              <a:cxnLst/>
              <a:rect l="0" t="0" r="0" b="0"/>
              <a:pathLst>
                <a:path w="267726" h="364440">
                  <a:moveTo>
                    <a:pt x="36098" y="13333"/>
                  </a:moveTo>
                  <a:lnTo>
                    <a:pt x="20457" y="31314"/>
                  </a:lnTo>
                  <a:lnTo>
                    <a:pt x="0" y="80668"/>
                  </a:lnTo>
                  <a:lnTo>
                    <a:pt x="9276" y="51836"/>
                  </a:lnTo>
                  <a:lnTo>
                    <a:pt x="24511" y="28381"/>
                  </a:lnTo>
                  <a:lnTo>
                    <a:pt x="43426" y="16901"/>
                  </a:lnTo>
                  <a:lnTo>
                    <a:pt x="88108" y="0"/>
                  </a:lnTo>
                  <a:lnTo>
                    <a:pt x="125727" y="154"/>
                  </a:lnTo>
                  <a:lnTo>
                    <a:pt x="146513" y="7865"/>
                  </a:lnTo>
                  <a:lnTo>
                    <a:pt x="178921" y="31880"/>
                  </a:lnTo>
                  <a:lnTo>
                    <a:pt x="200728" y="57823"/>
                  </a:lnTo>
                  <a:lnTo>
                    <a:pt x="216418" y="93326"/>
                  </a:lnTo>
                  <a:lnTo>
                    <a:pt x="224965" y="147244"/>
                  </a:lnTo>
                  <a:lnTo>
                    <a:pt x="231138" y="187801"/>
                  </a:lnTo>
                  <a:lnTo>
                    <a:pt x="225429" y="223735"/>
                  </a:lnTo>
                  <a:lnTo>
                    <a:pt x="203131" y="277205"/>
                  </a:lnTo>
                  <a:lnTo>
                    <a:pt x="176197" y="327239"/>
                  </a:lnTo>
                  <a:lnTo>
                    <a:pt x="159195" y="343139"/>
                  </a:lnTo>
                  <a:lnTo>
                    <a:pt x="119685" y="362879"/>
                  </a:lnTo>
                  <a:lnTo>
                    <a:pt x="98984" y="364439"/>
                  </a:lnTo>
                  <a:lnTo>
                    <a:pt x="78085" y="360063"/>
                  </a:lnTo>
                  <a:lnTo>
                    <a:pt x="57098" y="350319"/>
                  </a:lnTo>
                  <a:lnTo>
                    <a:pt x="31142" y="326090"/>
                  </a:lnTo>
                  <a:lnTo>
                    <a:pt x="14222" y="296685"/>
                  </a:lnTo>
                  <a:lnTo>
                    <a:pt x="11947" y="273018"/>
                  </a:lnTo>
                  <a:lnTo>
                    <a:pt x="16006" y="249241"/>
                  </a:lnTo>
                  <a:lnTo>
                    <a:pt x="25608" y="230875"/>
                  </a:lnTo>
                  <a:lnTo>
                    <a:pt x="40794" y="218033"/>
                  </a:lnTo>
                  <a:lnTo>
                    <a:pt x="60412" y="209596"/>
                  </a:lnTo>
                  <a:lnTo>
                    <a:pt x="96594" y="206016"/>
                  </a:lnTo>
                  <a:lnTo>
                    <a:pt x="147093" y="214694"/>
                  </a:lnTo>
                  <a:lnTo>
                    <a:pt x="201522" y="227673"/>
                  </a:lnTo>
                  <a:lnTo>
                    <a:pt x="255771" y="250208"/>
                  </a:lnTo>
                  <a:lnTo>
                    <a:pt x="267725" y="25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68787" y="3337533"/>
              <a:ext cx="589597" cy="20403"/>
            </a:xfrm>
            <a:custGeom>
              <a:avLst/>
              <a:gdLst/>
              <a:ahLst/>
              <a:cxnLst/>
              <a:rect l="0" t="0" r="0" b="0"/>
              <a:pathLst>
                <a:path w="589597" h="20403">
                  <a:moveTo>
                    <a:pt x="589596" y="0"/>
                  </a:moveTo>
                  <a:lnTo>
                    <a:pt x="530979" y="0"/>
                  </a:lnTo>
                  <a:lnTo>
                    <a:pt x="475635" y="7236"/>
                  </a:lnTo>
                  <a:lnTo>
                    <a:pt x="426628" y="9553"/>
                  </a:lnTo>
                  <a:lnTo>
                    <a:pt x="375063" y="10240"/>
                  </a:lnTo>
                  <a:lnTo>
                    <a:pt x="325079" y="11613"/>
                  </a:lnTo>
                  <a:lnTo>
                    <a:pt x="269324" y="18845"/>
                  </a:lnTo>
                  <a:lnTo>
                    <a:pt x="219790" y="20402"/>
                  </a:lnTo>
                  <a:lnTo>
                    <a:pt x="161828" y="15339"/>
                  </a:lnTo>
                  <a:lnTo>
                    <a:pt x="99773" y="11479"/>
                  </a:lnTo>
                  <a:lnTo>
                    <a:pt x="37429" y="107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07347" y="3446000"/>
              <a:ext cx="321984" cy="315716"/>
            </a:xfrm>
            <a:custGeom>
              <a:avLst/>
              <a:gdLst/>
              <a:ahLst/>
              <a:cxnLst/>
              <a:rect l="0" t="0" r="0" b="0"/>
              <a:pathLst>
                <a:path w="321984" h="315716">
                  <a:moveTo>
                    <a:pt x="19368" y="59989"/>
                  </a:moveTo>
                  <a:lnTo>
                    <a:pt x="2600" y="65579"/>
                  </a:lnTo>
                  <a:lnTo>
                    <a:pt x="0" y="64885"/>
                  </a:lnTo>
                  <a:lnTo>
                    <a:pt x="607" y="62083"/>
                  </a:lnTo>
                  <a:lnTo>
                    <a:pt x="18391" y="40776"/>
                  </a:lnTo>
                  <a:lnTo>
                    <a:pt x="43255" y="26481"/>
                  </a:lnTo>
                  <a:lnTo>
                    <a:pt x="101773" y="7556"/>
                  </a:lnTo>
                  <a:lnTo>
                    <a:pt x="137761" y="0"/>
                  </a:lnTo>
                  <a:lnTo>
                    <a:pt x="163234" y="572"/>
                  </a:lnTo>
                  <a:lnTo>
                    <a:pt x="186253" y="8625"/>
                  </a:lnTo>
                  <a:lnTo>
                    <a:pt x="193796" y="16388"/>
                  </a:lnTo>
                  <a:lnTo>
                    <a:pt x="202176" y="37492"/>
                  </a:lnTo>
                  <a:lnTo>
                    <a:pt x="202071" y="47330"/>
                  </a:lnTo>
                  <a:lnTo>
                    <a:pt x="195716" y="64502"/>
                  </a:lnTo>
                  <a:lnTo>
                    <a:pt x="178983" y="87322"/>
                  </a:lnTo>
                  <a:lnTo>
                    <a:pt x="153619" y="103313"/>
                  </a:lnTo>
                  <a:lnTo>
                    <a:pt x="149813" y="104080"/>
                  </a:lnTo>
                  <a:lnTo>
                    <a:pt x="149615" y="102251"/>
                  </a:lnTo>
                  <a:lnTo>
                    <a:pt x="151823" y="98692"/>
                  </a:lnTo>
                  <a:lnTo>
                    <a:pt x="156804" y="97490"/>
                  </a:lnTo>
                  <a:lnTo>
                    <a:pt x="190015" y="103965"/>
                  </a:lnTo>
                  <a:lnTo>
                    <a:pt x="239585" y="121066"/>
                  </a:lnTo>
                  <a:lnTo>
                    <a:pt x="299956" y="172485"/>
                  </a:lnTo>
                  <a:lnTo>
                    <a:pt x="315545" y="198996"/>
                  </a:lnTo>
                  <a:lnTo>
                    <a:pt x="321983" y="234667"/>
                  </a:lnTo>
                  <a:lnTo>
                    <a:pt x="317250" y="258117"/>
                  </a:lnTo>
                  <a:lnTo>
                    <a:pt x="306178" y="279067"/>
                  </a:lnTo>
                  <a:lnTo>
                    <a:pt x="289559" y="296178"/>
                  </a:lnTo>
                  <a:lnTo>
                    <a:pt x="249293" y="313375"/>
                  </a:lnTo>
                  <a:lnTo>
                    <a:pt x="223332" y="315715"/>
                  </a:lnTo>
                  <a:lnTo>
                    <a:pt x="168453" y="304668"/>
                  </a:lnTo>
                  <a:lnTo>
                    <a:pt x="135181" y="291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16310" y="333753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0"/>
                  </a:lnTo>
                  <a:lnTo>
                    <a:pt x="1879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16310" y="340070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79523" y="3316476"/>
              <a:ext cx="684353" cy="63172"/>
            </a:xfrm>
            <a:custGeom>
              <a:avLst/>
              <a:gdLst/>
              <a:ahLst/>
              <a:cxnLst/>
              <a:rect l="0" t="0" r="0" b="0"/>
              <a:pathLst>
                <a:path w="684353" h="63172">
                  <a:moveTo>
                    <a:pt x="0" y="63171"/>
                  </a:moveTo>
                  <a:lnTo>
                    <a:pt x="42692" y="60052"/>
                  </a:lnTo>
                  <a:lnTo>
                    <a:pt x="95520" y="54106"/>
                  </a:lnTo>
                  <a:lnTo>
                    <a:pt x="153876" y="44526"/>
                  </a:lnTo>
                  <a:lnTo>
                    <a:pt x="216702" y="34489"/>
                  </a:lnTo>
                  <a:lnTo>
                    <a:pt x="279241" y="26570"/>
                  </a:lnTo>
                  <a:lnTo>
                    <a:pt x="341031" y="14911"/>
                  </a:lnTo>
                  <a:lnTo>
                    <a:pt x="387525" y="11827"/>
                  </a:lnTo>
                  <a:lnTo>
                    <a:pt x="442376" y="10914"/>
                  </a:lnTo>
                  <a:lnTo>
                    <a:pt x="491643" y="10643"/>
                  </a:lnTo>
                  <a:lnTo>
                    <a:pt x="547315" y="10563"/>
                  </a:lnTo>
                  <a:lnTo>
                    <a:pt x="606114" y="7416"/>
                  </a:lnTo>
                  <a:lnTo>
                    <a:pt x="666424" y="977"/>
                  </a:lnTo>
                  <a:lnTo>
                    <a:pt x="6843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69036" y="3463875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66680"/>
                  </a:lnTo>
                  <a:lnTo>
                    <a:pt x="0" y="22473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19376" y="3454939"/>
              <a:ext cx="236756" cy="344552"/>
            </a:xfrm>
            <a:custGeom>
              <a:avLst/>
              <a:gdLst/>
              <a:ahLst/>
              <a:cxnLst/>
              <a:rect l="0" t="0" r="0" b="0"/>
              <a:pathLst>
                <a:path w="236756" h="344552">
                  <a:moveTo>
                    <a:pt x="186572" y="19465"/>
                  </a:moveTo>
                  <a:lnTo>
                    <a:pt x="149094" y="11131"/>
                  </a:lnTo>
                  <a:lnTo>
                    <a:pt x="92081" y="3781"/>
                  </a:lnTo>
                  <a:lnTo>
                    <a:pt x="47311" y="0"/>
                  </a:lnTo>
                  <a:lnTo>
                    <a:pt x="36409" y="2979"/>
                  </a:lnTo>
                  <a:lnTo>
                    <a:pt x="27972" y="8474"/>
                  </a:lnTo>
                  <a:lnTo>
                    <a:pt x="15477" y="25108"/>
                  </a:lnTo>
                  <a:lnTo>
                    <a:pt x="3036" y="60781"/>
                  </a:lnTo>
                  <a:lnTo>
                    <a:pt x="0" y="99817"/>
                  </a:lnTo>
                  <a:lnTo>
                    <a:pt x="3435" y="123027"/>
                  </a:lnTo>
                  <a:lnTo>
                    <a:pt x="8329" y="128281"/>
                  </a:lnTo>
                  <a:lnTo>
                    <a:pt x="15101" y="129444"/>
                  </a:lnTo>
                  <a:lnTo>
                    <a:pt x="74537" y="116829"/>
                  </a:lnTo>
                  <a:lnTo>
                    <a:pt x="113992" y="118113"/>
                  </a:lnTo>
                  <a:lnTo>
                    <a:pt x="140276" y="124140"/>
                  </a:lnTo>
                  <a:lnTo>
                    <a:pt x="196550" y="153670"/>
                  </a:lnTo>
                  <a:lnTo>
                    <a:pt x="211674" y="170359"/>
                  </a:lnTo>
                  <a:lnTo>
                    <a:pt x="230915" y="209668"/>
                  </a:lnTo>
                  <a:lnTo>
                    <a:pt x="236755" y="246357"/>
                  </a:lnTo>
                  <a:lnTo>
                    <a:pt x="231882" y="270044"/>
                  </a:lnTo>
                  <a:lnTo>
                    <a:pt x="215985" y="299991"/>
                  </a:lnTo>
                  <a:lnTo>
                    <a:pt x="189652" y="331071"/>
                  </a:lnTo>
                  <a:lnTo>
                    <a:pt x="169613" y="339280"/>
                  </a:lnTo>
                  <a:lnTo>
                    <a:pt x="118621" y="344551"/>
                  </a:lnTo>
                  <a:lnTo>
                    <a:pt x="70758" y="335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895336" y="2874279"/>
            <a:ext cx="414604" cy="319789"/>
            <a:chOff x="2895336" y="2874279"/>
            <a:chExt cx="414604" cy="319789"/>
          </a:xfrm>
        </p:grpSpPr>
        <p:sp>
          <p:nvSpPr>
            <p:cNvPr id="59" name="Freeform 58"/>
            <p:cNvSpPr/>
            <p:nvPr/>
          </p:nvSpPr>
          <p:spPr>
            <a:xfrm>
              <a:off x="2895336" y="2874279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4" y="58617"/>
                  </a:lnTo>
                  <a:lnTo>
                    <a:pt x="289" y="120027"/>
                  </a:lnTo>
                  <a:lnTo>
                    <a:pt x="58" y="181550"/>
                  </a:lnTo>
                  <a:lnTo>
                    <a:pt x="12" y="244092"/>
                  </a:lnTo>
                  <a:lnTo>
                    <a:pt x="2" y="3031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24297" y="2905865"/>
              <a:ext cx="285643" cy="288203"/>
            </a:xfrm>
            <a:custGeom>
              <a:avLst/>
              <a:gdLst/>
              <a:ahLst/>
              <a:cxnLst/>
              <a:rect l="0" t="0" r="0" b="0"/>
              <a:pathLst>
                <a:path w="285643" h="288203">
                  <a:moveTo>
                    <a:pt x="113195" y="0"/>
                  </a:moveTo>
                  <a:lnTo>
                    <a:pt x="60168" y="14654"/>
                  </a:lnTo>
                  <a:lnTo>
                    <a:pt x="52107" y="20298"/>
                  </a:lnTo>
                  <a:lnTo>
                    <a:pt x="21067" y="64457"/>
                  </a:lnTo>
                  <a:lnTo>
                    <a:pt x="6219" y="95138"/>
                  </a:lnTo>
                  <a:lnTo>
                    <a:pt x="0" y="132044"/>
                  </a:lnTo>
                  <a:lnTo>
                    <a:pt x="6304" y="178031"/>
                  </a:lnTo>
                  <a:lnTo>
                    <a:pt x="21934" y="220910"/>
                  </a:lnTo>
                  <a:lnTo>
                    <a:pt x="35200" y="240902"/>
                  </a:lnTo>
                  <a:lnTo>
                    <a:pt x="62399" y="264141"/>
                  </a:lnTo>
                  <a:lnTo>
                    <a:pt x="113438" y="286977"/>
                  </a:lnTo>
                  <a:lnTo>
                    <a:pt x="134360" y="288202"/>
                  </a:lnTo>
                  <a:lnTo>
                    <a:pt x="197432" y="273162"/>
                  </a:lnTo>
                  <a:lnTo>
                    <a:pt x="217314" y="265295"/>
                  </a:lnTo>
                  <a:lnTo>
                    <a:pt x="241661" y="246542"/>
                  </a:lnTo>
                  <a:lnTo>
                    <a:pt x="262523" y="219279"/>
                  </a:lnTo>
                  <a:lnTo>
                    <a:pt x="284490" y="162627"/>
                  </a:lnTo>
                  <a:lnTo>
                    <a:pt x="285642" y="138959"/>
                  </a:lnTo>
                  <a:lnTo>
                    <a:pt x="276594" y="102784"/>
                  </a:lnTo>
                  <a:lnTo>
                    <a:pt x="259095" y="68669"/>
                  </a:lnTo>
                  <a:lnTo>
                    <a:pt x="243550" y="51576"/>
                  </a:lnTo>
                  <a:lnTo>
                    <a:pt x="221044" y="36181"/>
                  </a:lnTo>
                  <a:lnTo>
                    <a:pt x="182065" y="25538"/>
                  </a:lnTo>
                  <a:lnTo>
                    <a:pt x="146469" y="27974"/>
                  </a:lnTo>
                  <a:lnTo>
                    <a:pt x="10266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996828" y="4348269"/>
            <a:ext cx="1361763" cy="924171"/>
            <a:chOff x="1996828" y="4348269"/>
            <a:chExt cx="1361763" cy="924171"/>
          </a:xfrm>
        </p:grpSpPr>
        <p:sp>
          <p:nvSpPr>
            <p:cNvPr id="62" name="Freeform 61"/>
            <p:cNvSpPr/>
            <p:nvPr/>
          </p:nvSpPr>
          <p:spPr>
            <a:xfrm>
              <a:off x="1996828" y="4348269"/>
              <a:ext cx="290950" cy="347441"/>
            </a:xfrm>
            <a:custGeom>
              <a:avLst/>
              <a:gdLst/>
              <a:ahLst/>
              <a:cxnLst/>
              <a:rect l="0" t="0" r="0" b="0"/>
              <a:pathLst>
                <a:path w="290950" h="347441">
                  <a:moveTo>
                    <a:pt x="108871" y="0"/>
                  </a:moveTo>
                  <a:lnTo>
                    <a:pt x="88628" y="43962"/>
                  </a:lnTo>
                  <a:lnTo>
                    <a:pt x="48973" y="105447"/>
                  </a:lnTo>
                  <a:lnTo>
                    <a:pt x="16140" y="162881"/>
                  </a:lnTo>
                  <a:lnTo>
                    <a:pt x="10785" y="164739"/>
                  </a:lnTo>
                  <a:lnTo>
                    <a:pt x="6046" y="162469"/>
                  </a:lnTo>
                  <a:lnTo>
                    <a:pt x="1717" y="157446"/>
                  </a:lnTo>
                  <a:lnTo>
                    <a:pt x="0" y="150587"/>
                  </a:lnTo>
                  <a:lnTo>
                    <a:pt x="3173" y="124167"/>
                  </a:lnTo>
                  <a:lnTo>
                    <a:pt x="12693" y="95282"/>
                  </a:lnTo>
                  <a:lnTo>
                    <a:pt x="50871" y="42252"/>
                  </a:lnTo>
                  <a:lnTo>
                    <a:pt x="69055" y="26188"/>
                  </a:lnTo>
                  <a:lnTo>
                    <a:pt x="91955" y="17488"/>
                  </a:lnTo>
                  <a:lnTo>
                    <a:pt x="117730" y="14792"/>
                  </a:lnTo>
                  <a:lnTo>
                    <a:pt x="144784" y="17493"/>
                  </a:lnTo>
                  <a:lnTo>
                    <a:pt x="166166" y="25712"/>
                  </a:lnTo>
                  <a:lnTo>
                    <a:pt x="183469" y="38334"/>
                  </a:lnTo>
                  <a:lnTo>
                    <a:pt x="198957" y="55642"/>
                  </a:lnTo>
                  <a:lnTo>
                    <a:pt x="207401" y="78152"/>
                  </a:lnTo>
                  <a:lnTo>
                    <a:pt x="209984" y="103754"/>
                  </a:lnTo>
                  <a:lnTo>
                    <a:pt x="207233" y="130731"/>
                  </a:lnTo>
                  <a:lnTo>
                    <a:pt x="202521" y="140966"/>
                  </a:lnTo>
                  <a:lnTo>
                    <a:pt x="165571" y="175783"/>
                  </a:lnTo>
                  <a:lnTo>
                    <a:pt x="166558" y="180360"/>
                  </a:lnTo>
                  <a:lnTo>
                    <a:pt x="173065" y="183411"/>
                  </a:lnTo>
                  <a:lnTo>
                    <a:pt x="224819" y="198285"/>
                  </a:lnTo>
                  <a:lnTo>
                    <a:pt x="263706" y="222138"/>
                  </a:lnTo>
                  <a:lnTo>
                    <a:pt x="278292" y="236768"/>
                  </a:lnTo>
                  <a:lnTo>
                    <a:pt x="288674" y="254969"/>
                  </a:lnTo>
                  <a:lnTo>
                    <a:pt x="290949" y="274756"/>
                  </a:lnTo>
                  <a:lnTo>
                    <a:pt x="289918" y="284947"/>
                  </a:lnTo>
                  <a:lnTo>
                    <a:pt x="279413" y="302508"/>
                  </a:lnTo>
                  <a:lnTo>
                    <a:pt x="263047" y="316942"/>
                  </a:lnTo>
                  <a:lnTo>
                    <a:pt x="213662" y="339640"/>
                  </a:lnTo>
                  <a:lnTo>
                    <a:pt x="163539" y="345900"/>
                  </a:lnTo>
                  <a:lnTo>
                    <a:pt x="114817" y="347136"/>
                  </a:lnTo>
                  <a:lnTo>
                    <a:pt x="878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42528" y="4737823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62258" y="5590"/>
                  </a:lnTo>
                  <a:lnTo>
                    <a:pt x="306700" y="4665"/>
                  </a:lnTo>
                  <a:lnTo>
                    <a:pt x="252305" y="9370"/>
                  </a:lnTo>
                  <a:lnTo>
                    <a:pt x="193641" y="11470"/>
                  </a:lnTo>
                  <a:lnTo>
                    <a:pt x="133873" y="18817"/>
                  </a:lnTo>
                  <a:lnTo>
                    <a:pt x="71678" y="20615"/>
                  </a:lnTo>
                  <a:lnTo>
                    <a:pt x="12674" y="29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56144" y="4848648"/>
              <a:ext cx="218955" cy="286124"/>
            </a:xfrm>
            <a:custGeom>
              <a:avLst/>
              <a:gdLst/>
              <a:ahLst/>
              <a:cxnLst/>
              <a:rect l="0" t="0" r="0" b="0"/>
              <a:pathLst>
                <a:path w="218955" h="286124">
                  <a:moveTo>
                    <a:pt x="181182" y="36575"/>
                  </a:moveTo>
                  <a:lnTo>
                    <a:pt x="126137" y="18616"/>
                  </a:lnTo>
                  <a:lnTo>
                    <a:pt x="74729" y="8027"/>
                  </a:lnTo>
                  <a:lnTo>
                    <a:pt x="25104" y="0"/>
                  </a:lnTo>
                  <a:lnTo>
                    <a:pt x="16298" y="2833"/>
                  </a:lnTo>
                  <a:lnTo>
                    <a:pt x="9259" y="9401"/>
                  </a:lnTo>
                  <a:lnTo>
                    <a:pt x="3395" y="18459"/>
                  </a:lnTo>
                  <a:lnTo>
                    <a:pt x="0" y="37882"/>
                  </a:lnTo>
                  <a:lnTo>
                    <a:pt x="3078" y="97795"/>
                  </a:lnTo>
                  <a:lnTo>
                    <a:pt x="7658" y="125005"/>
                  </a:lnTo>
                  <a:lnTo>
                    <a:pt x="14027" y="134133"/>
                  </a:lnTo>
                  <a:lnTo>
                    <a:pt x="22952" y="140218"/>
                  </a:lnTo>
                  <a:lnTo>
                    <a:pt x="44177" y="145809"/>
                  </a:lnTo>
                  <a:lnTo>
                    <a:pt x="96936" y="148200"/>
                  </a:lnTo>
                  <a:lnTo>
                    <a:pt x="160123" y="166674"/>
                  </a:lnTo>
                  <a:lnTo>
                    <a:pt x="186121" y="182617"/>
                  </a:lnTo>
                  <a:lnTo>
                    <a:pt x="208642" y="202159"/>
                  </a:lnTo>
                  <a:lnTo>
                    <a:pt x="216783" y="222082"/>
                  </a:lnTo>
                  <a:lnTo>
                    <a:pt x="218954" y="233945"/>
                  </a:lnTo>
                  <a:lnTo>
                    <a:pt x="215127" y="253366"/>
                  </a:lnTo>
                  <a:lnTo>
                    <a:pt x="210831" y="261821"/>
                  </a:lnTo>
                  <a:lnTo>
                    <a:pt x="196699" y="274334"/>
                  </a:lnTo>
                  <a:lnTo>
                    <a:pt x="177550" y="282626"/>
                  </a:lnTo>
                  <a:lnTo>
                    <a:pt x="141631" y="286123"/>
                  </a:lnTo>
                  <a:lnTo>
                    <a:pt x="100580" y="280537"/>
                  </a:lnTo>
                  <a:lnTo>
                    <a:pt x="75897" y="278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26839" y="476940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26839" y="4864165"/>
              <a:ext cx="94757" cy="21059"/>
            </a:xfrm>
            <a:custGeom>
              <a:avLst/>
              <a:gdLst/>
              <a:ahLst/>
              <a:cxnLst/>
              <a:rect l="0" t="0" r="0" b="0"/>
              <a:pathLst>
                <a:path w="94757" h="21059">
                  <a:moveTo>
                    <a:pt x="94756" y="0"/>
                  </a:moveTo>
                  <a:lnTo>
                    <a:pt x="32499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26880" y="4779938"/>
              <a:ext cx="631711" cy="31586"/>
            </a:xfrm>
            <a:custGeom>
              <a:avLst/>
              <a:gdLst/>
              <a:ahLst/>
              <a:cxnLst/>
              <a:rect l="0" t="0" r="0" b="0"/>
              <a:pathLst>
                <a:path w="631711" h="31586">
                  <a:moveTo>
                    <a:pt x="0" y="0"/>
                  </a:moveTo>
                  <a:lnTo>
                    <a:pt x="62281" y="16788"/>
                  </a:lnTo>
                  <a:lnTo>
                    <a:pt x="119451" y="20213"/>
                  </a:lnTo>
                  <a:lnTo>
                    <a:pt x="181133" y="20890"/>
                  </a:lnTo>
                  <a:lnTo>
                    <a:pt x="235384" y="21007"/>
                  </a:lnTo>
                  <a:lnTo>
                    <a:pt x="290322" y="21042"/>
                  </a:lnTo>
                  <a:lnTo>
                    <a:pt x="349234" y="21052"/>
                  </a:lnTo>
                  <a:lnTo>
                    <a:pt x="393472" y="24174"/>
                  </a:lnTo>
                  <a:lnTo>
                    <a:pt x="439259" y="28291"/>
                  </a:lnTo>
                  <a:lnTo>
                    <a:pt x="483005" y="30121"/>
                  </a:lnTo>
                  <a:lnTo>
                    <a:pt x="525845" y="30934"/>
                  </a:lnTo>
                  <a:lnTo>
                    <a:pt x="583185" y="31392"/>
                  </a:lnTo>
                  <a:lnTo>
                    <a:pt x="63171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16393" y="4979979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14655" y="55141"/>
                  </a:lnTo>
                  <a:lnTo>
                    <a:pt x="24749" y="103556"/>
                  </a:lnTo>
                  <a:lnTo>
                    <a:pt x="37471" y="160402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59385" y="4948394"/>
              <a:ext cx="231857" cy="324046"/>
            </a:xfrm>
            <a:custGeom>
              <a:avLst/>
              <a:gdLst/>
              <a:ahLst/>
              <a:cxnLst/>
              <a:rect l="0" t="0" r="0" b="0"/>
              <a:pathLst>
                <a:path w="231857" h="324046">
                  <a:moveTo>
                    <a:pt x="141278" y="0"/>
                  </a:moveTo>
                  <a:lnTo>
                    <a:pt x="103800" y="8333"/>
                  </a:lnTo>
                  <a:lnTo>
                    <a:pt x="52376" y="15684"/>
                  </a:lnTo>
                  <a:lnTo>
                    <a:pt x="16671" y="25053"/>
                  </a:lnTo>
                  <a:lnTo>
                    <a:pt x="9073" y="31910"/>
                  </a:lnTo>
                  <a:lnTo>
                    <a:pt x="632" y="52006"/>
                  </a:lnTo>
                  <a:lnTo>
                    <a:pt x="0" y="73416"/>
                  </a:lnTo>
                  <a:lnTo>
                    <a:pt x="9126" y="115757"/>
                  </a:lnTo>
                  <a:lnTo>
                    <a:pt x="14572" y="121625"/>
                  </a:lnTo>
                  <a:lnTo>
                    <a:pt x="21712" y="124367"/>
                  </a:lnTo>
                  <a:lnTo>
                    <a:pt x="81822" y="137621"/>
                  </a:lnTo>
                  <a:lnTo>
                    <a:pt x="139211" y="155686"/>
                  </a:lnTo>
                  <a:lnTo>
                    <a:pt x="200722" y="207247"/>
                  </a:lnTo>
                  <a:lnTo>
                    <a:pt x="221932" y="228172"/>
                  </a:lnTo>
                  <a:lnTo>
                    <a:pt x="229767" y="248419"/>
                  </a:lnTo>
                  <a:lnTo>
                    <a:pt x="231856" y="260369"/>
                  </a:lnTo>
                  <a:lnTo>
                    <a:pt x="227938" y="279886"/>
                  </a:lnTo>
                  <a:lnTo>
                    <a:pt x="223618" y="288366"/>
                  </a:lnTo>
                  <a:lnTo>
                    <a:pt x="209459" y="300908"/>
                  </a:lnTo>
                  <a:lnTo>
                    <a:pt x="171773" y="318491"/>
                  </a:lnTo>
                  <a:lnTo>
                    <a:pt x="135366" y="324045"/>
                  </a:lnTo>
                  <a:lnTo>
                    <a:pt x="100532" y="320101"/>
                  </a:lnTo>
                  <a:lnTo>
                    <a:pt x="6757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2845567" y="4176755"/>
            <a:ext cx="191442" cy="455784"/>
          </a:xfrm>
          <a:custGeom>
            <a:avLst/>
            <a:gdLst/>
            <a:ahLst/>
            <a:cxnLst/>
            <a:rect l="0" t="0" r="0" b="0"/>
            <a:pathLst>
              <a:path w="191442" h="455784">
                <a:moveTo>
                  <a:pt x="165583" y="266271"/>
                </a:moveTo>
                <a:lnTo>
                  <a:pt x="183541" y="212396"/>
                </a:lnTo>
                <a:lnTo>
                  <a:pt x="191441" y="181677"/>
                </a:lnTo>
                <a:lnTo>
                  <a:pt x="184815" y="133617"/>
                </a:lnTo>
                <a:lnTo>
                  <a:pt x="172241" y="79670"/>
                </a:lnTo>
                <a:lnTo>
                  <a:pt x="150087" y="36389"/>
                </a:lnTo>
                <a:lnTo>
                  <a:pt x="136859" y="19431"/>
                </a:lnTo>
                <a:lnTo>
                  <a:pt x="110669" y="2320"/>
                </a:lnTo>
                <a:lnTo>
                  <a:pt x="90874" y="0"/>
                </a:lnTo>
                <a:lnTo>
                  <a:pt x="70378" y="4039"/>
                </a:lnTo>
                <a:lnTo>
                  <a:pt x="49570" y="13633"/>
                </a:lnTo>
                <a:lnTo>
                  <a:pt x="23714" y="37777"/>
                </a:lnTo>
                <a:lnTo>
                  <a:pt x="6824" y="78336"/>
                </a:lnTo>
                <a:lnTo>
                  <a:pt x="0" y="121809"/>
                </a:lnTo>
                <a:lnTo>
                  <a:pt x="6100" y="177250"/>
                </a:lnTo>
                <a:lnTo>
                  <a:pt x="21689" y="223210"/>
                </a:lnTo>
                <a:lnTo>
                  <a:pt x="27540" y="234054"/>
                </a:lnTo>
                <a:lnTo>
                  <a:pt x="34950" y="240114"/>
                </a:lnTo>
                <a:lnTo>
                  <a:pt x="43399" y="242983"/>
                </a:lnTo>
                <a:lnTo>
                  <a:pt x="62146" y="243053"/>
                </a:lnTo>
                <a:lnTo>
                  <a:pt x="82176" y="239183"/>
                </a:lnTo>
                <a:lnTo>
                  <a:pt x="90091" y="234174"/>
                </a:lnTo>
                <a:lnTo>
                  <a:pt x="126422" y="188309"/>
                </a:lnTo>
                <a:lnTo>
                  <a:pt x="135700" y="169620"/>
                </a:lnTo>
                <a:lnTo>
                  <a:pt x="138642" y="167911"/>
                </a:lnTo>
                <a:lnTo>
                  <a:pt x="140603" y="171452"/>
                </a:lnTo>
                <a:lnTo>
                  <a:pt x="151245" y="223412"/>
                </a:lnTo>
                <a:lnTo>
                  <a:pt x="157422" y="280465"/>
                </a:lnTo>
                <a:lnTo>
                  <a:pt x="163971" y="342124"/>
                </a:lnTo>
                <a:lnTo>
                  <a:pt x="172500" y="399364"/>
                </a:lnTo>
                <a:lnTo>
                  <a:pt x="176111" y="4557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5990715" y="2716352"/>
            <a:ext cx="473783" cy="914650"/>
            <a:chOff x="5990715" y="2716352"/>
            <a:chExt cx="473783" cy="914650"/>
          </a:xfrm>
        </p:grpSpPr>
        <p:sp>
          <p:nvSpPr>
            <p:cNvPr id="72" name="Freeform 71"/>
            <p:cNvSpPr/>
            <p:nvPr/>
          </p:nvSpPr>
          <p:spPr>
            <a:xfrm>
              <a:off x="6026404" y="2716352"/>
              <a:ext cx="280167" cy="382686"/>
            </a:xfrm>
            <a:custGeom>
              <a:avLst/>
              <a:gdLst/>
              <a:ahLst/>
              <a:cxnLst/>
              <a:rect l="0" t="0" r="0" b="0"/>
              <a:pathLst>
                <a:path w="280167" h="382686">
                  <a:moveTo>
                    <a:pt x="90653" y="0"/>
                  </a:moveTo>
                  <a:lnTo>
                    <a:pt x="72695" y="53875"/>
                  </a:lnTo>
                  <a:lnTo>
                    <a:pt x="61285" y="83423"/>
                  </a:lnTo>
                  <a:lnTo>
                    <a:pt x="30359" y="122264"/>
                  </a:lnTo>
                  <a:lnTo>
                    <a:pt x="23551" y="124793"/>
                  </a:lnTo>
                  <a:lnTo>
                    <a:pt x="16672" y="124140"/>
                  </a:lnTo>
                  <a:lnTo>
                    <a:pt x="9746" y="121364"/>
                  </a:lnTo>
                  <a:lnTo>
                    <a:pt x="5130" y="114835"/>
                  </a:lnTo>
                  <a:lnTo>
                    <a:pt x="0" y="95101"/>
                  </a:lnTo>
                  <a:lnTo>
                    <a:pt x="2702" y="63273"/>
                  </a:lnTo>
                  <a:lnTo>
                    <a:pt x="11009" y="45279"/>
                  </a:lnTo>
                  <a:lnTo>
                    <a:pt x="23670" y="29483"/>
                  </a:lnTo>
                  <a:lnTo>
                    <a:pt x="40996" y="14663"/>
                  </a:lnTo>
                  <a:lnTo>
                    <a:pt x="63514" y="6517"/>
                  </a:lnTo>
                  <a:lnTo>
                    <a:pt x="76070" y="4344"/>
                  </a:lnTo>
                  <a:lnTo>
                    <a:pt x="99379" y="8170"/>
                  </a:lnTo>
                  <a:lnTo>
                    <a:pt x="121437" y="18839"/>
                  </a:lnTo>
                  <a:lnTo>
                    <a:pt x="161074" y="54284"/>
                  </a:lnTo>
                  <a:lnTo>
                    <a:pt x="199016" y="106671"/>
                  </a:lnTo>
                  <a:lnTo>
                    <a:pt x="224318" y="162014"/>
                  </a:lnTo>
                  <a:lnTo>
                    <a:pt x="230778" y="193669"/>
                  </a:lnTo>
                  <a:lnTo>
                    <a:pt x="225393" y="252118"/>
                  </a:lnTo>
                  <a:lnTo>
                    <a:pt x="207475" y="308724"/>
                  </a:lnTo>
                  <a:lnTo>
                    <a:pt x="188177" y="345328"/>
                  </a:lnTo>
                  <a:lnTo>
                    <a:pt x="171432" y="361319"/>
                  </a:lnTo>
                  <a:lnTo>
                    <a:pt x="132085" y="381117"/>
                  </a:lnTo>
                  <a:lnTo>
                    <a:pt x="111407" y="382685"/>
                  </a:lnTo>
                  <a:lnTo>
                    <a:pt x="90518" y="378312"/>
                  </a:lnTo>
                  <a:lnTo>
                    <a:pt x="69536" y="368570"/>
                  </a:lnTo>
                  <a:lnTo>
                    <a:pt x="54751" y="350202"/>
                  </a:lnTo>
                  <a:lnTo>
                    <a:pt x="49171" y="338753"/>
                  </a:lnTo>
                  <a:lnTo>
                    <a:pt x="47790" y="327611"/>
                  </a:lnTo>
                  <a:lnTo>
                    <a:pt x="52495" y="305872"/>
                  </a:lnTo>
                  <a:lnTo>
                    <a:pt x="65505" y="287632"/>
                  </a:lnTo>
                  <a:lnTo>
                    <a:pt x="73887" y="279492"/>
                  </a:lnTo>
                  <a:lnTo>
                    <a:pt x="85325" y="275235"/>
                  </a:lnTo>
                  <a:lnTo>
                    <a:pt x="129368" y="274834"/>
                  </a:lnTo>
                  <a:lnTo>
                    <a:pt x="177123" y="283293"/>
                  </a:lnTo>
                  <a:lnTo>
                    <a:pt x="236960" y="307552"/>
                  </a:lnTo>
                  <a:lnTo>
                    <a:pt x="28016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90715" y="3179606"/>
              <a:ext cx="473783" cy="73700"/>
            </a:xfrm>
            <a:custGeom>
              <a:avLst/>
              <a:gdLst/>
              <a:ahLst/>
              <a:cxnLst/>
              <a:rect l="0" t="0" r="0" b="0"/>
              <a:pathLst>
                <a:path w="473783" h="73700">
                  <a:moveTo>
                    <a:pt x="473782" y="0"/>
                  </a:moveTo>
                  <a:lnTo>
                    <a:pt x="420755" y="14654"/>
                  </a:lnTo>
                  <a:lnTo>
                    <a:pt x="363309" y="27028"/>
                  </a:lnTo>
                  <a:lnTo>
                    <a:pt x="302568" y="33805"/>
                  </a:lnTo>
                  <a:lnTo>
                    <a:pt x="251866" y="39652"/>
                  </a:lnTo>
                  <a:lnTo>
                    <a:pt x="199799" y="44504"/>
                  </a:lnTo>
                  <a:lnTo>
                    <a:pt x="147327" y="53351"/>
                  </a:lnTo>
                  <a:lnTo>
                    <a:pt x="91615" y="60261"/>
                  </a:lnTo>
                  <a:lnTo>
                    <a:pt x="40013" y="654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17057" y="3322998"/>
              <a:ext cx="260464" cy="308004"/>
            </a:xfrm>
            <a:custGeom>
              <a:avLst/>
              <a:gdLst/>
              <a:ahLst/>
              <a:cxnLst/>
              <a:rect l="0" t="0" r="0" b="0"/>
              <a:pathLst>
                <a:path w="260464" h="308004">
                  <a:moveTo>
                    <a:pt x="0" y="67178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3" y="1134"/>
                  </a:lnTo>
                  <a:lnTo>
                    <a:pt x="95135" y="0"/>
                  </a:lnTo>
                  <a:lnTo>
                    <a:pt x="136945" y="8805"/>
                  </a:lnTo>
                  <a:lnTo>
                    <a:pt x="145109" y="14224"/>
                  </a:lnTo>
                  <a:lnTo>
                    <a:pt x="157300" y="29605"/>
                  </a:lnTo>
                  <a:lnTo>
                    <a:pt x="160378" y="51259"/>
                  </a:lnTo>
                  <a:lnTo>
                    <a:pt x="156677" y="74141"/>
                  </a:lnTo>
                  <a:lnTo>
                    <a:pt x="141439" y="100176"/>
                  </a:lnTo>
                  <a:lnTo>
                    <a:pt x="128762" y="115379"/>
                  </a:lnTo>
                  <a:lnTo>
                    <a:pt x="102882" y="131502"/>
                  </a:lnTo>
                  <a:lnTo>
                    <a:pt x="99004" y="132288"/>
                  </a:lnTo>
                  <a:lnTo>
                    <a:pt x="98757" y="130472"/>
                  </a:lnTo>
                  <a:lnTo>
                    <a:pt x="100933" y="126921"/>
                  </a:lnTo>
                  <a:lnTo>
                    <a:pt x="115829" y="122976"/>
                  </a:lnTo>
                  <a:lnTo>
                    <a:pt x="136877" y="122393"/>
                  </a:lnTo>
                  <a:lnTo>
                    <a:pt x="189514" y="134659"/>
                  </a:lnTo>
                  <a:lnTo>
                    <a:pt x="215509" y="150213"/>
                  </a:lnTo>
                  <a:lnTo>
                    <a:pt x="238029" y="169640"/>
                  </a:lnTo>
                  <a:lnTo>
                    <a:pt x="253931" y="201392"/>
                  </a:lnTo>
                  <a:lnTo>
                    <a:pt x="260463" y="240436"/>
                  </a:lnTo>
                  <a:lnTo>
                    <a:pt x="255751" y="261555"/>
                  </a:lnTo>
                  <a:lnTo>
                    <a:pt x="244688" y="278740"/>
                  </a:lnTo>
                  <a:lnTo>
                    <a:pt x="228073" y="294176"/>
                  </a:lnTo>
                  <a:lnTo>
                    <a:pt x="205871" y="302597"/>
                  </a:lnTo>
                  <a:lnTo>
                    <a:pt x="153490" y="308003"/>
                  </a:lnTo>
                  <a:lnTo>
                    <a:pt x="95526" y="301835"/>
                  </a:lnTo>
                  <a:lnTo>
                    <a:pt x="73699" y="298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603842" y="2768994"/>
            <a:ext cx="951739" cy="495424"/>
            <a:chOff x="7603842" y="2768994"/>
            <a:chExt cx="951739" cy="495424"/>
          </a:xfrm>
        </p:grpSpPr>
        <p:sp>
          <p:nvSpPr>
            <p:cNvPr id="76" name="Freeform 75"/>
            <p:cNvSpPr/>
            <p:nvPr/>
          </p:nvSpPr>
          <p:spPr>
            <a:xfrm>
              <a:off x="7603842" y="2838568"/>
              <a:ext cx="405463" cy="378101"/>
            </a:xfrm>
            <a:custGeom>
              <a:avLst/>
              <a:gdLst/>
              <a:ahLst/>
              <a:cxnLst/>
              <a:rect l="0" t="0" r="0" b="0"/>
              <a:pathLst>
                <a:path w="405463" h="378101">
                  <a:moveTo>
                    <a:pt x="260946" y="14654"/>
                  </a:moveTo>
                  <a:lnTo>
                    <a:pt x="216982" y="0"/>
                  </a:lnTo>
                  <a:lnTo>
                    <a:pt x="175520" y="1084"/>
                  </a:lnTo>
                  <a:lnTo>
                    <a:pt x="137368" y="8814"/>
                  </a:lnTo>
                  <a:lnTo>
                    <a:pt x="103837" y="29691"/>
                  </a:lnTo>
                  <a:lnTo>
                    <a:pt x="47325" y="82358"/>
                  </a:lnTo>
                  <a:lnTo>
                    <a:pt x="27114" y="111924"/>
                  </a:lnTo>
                  <a:lnTo>
                    <a:pt x="9212" y="163243"/>
                  </a:lnTo>
                  <a:lnTo>
                    <a:pt x="0" y="218440"/>
                  </a:lnTo>
                  <a:lnTo>
                    <a:pt x="3994" y="254800"/>
                  </a:lnTo>
                  <a:lnTo>
                    <a:pt x="30605" y="309188"/>
                  </a:lnTo>
                  <a:lnTo>
                    <a:pt x="45098" y="329222"/>
                  </a:lnTo>
                  <a:lnTo>
                    <a:pt x="93181" y="368482"/>
                  </a:lnTo>
                  <a:lnTo>
                    <a:pt x="120092" y="376632"/>
                  </a:lnTo>
                  <a:lnTo>
                    <a:pt x="165009" y="378100"/>
                  </a:lnTo>
                  <a:lnTo>
                    <a:pt x="216518" y="368116"/>
                  </a:lnTo>
                  <a:lnTo>
                    <a:pt x="267724" y="345303"/>
                  </a:lnTo>
                  <a:lnTo>
                    <a:pt x="323622" y="298099"/>
                  </a:lnTo>
                  <a:lnTo>
                    <a:pt x="373574" y="243053"/>
                  </a:lnTo>
                  <a:lnTo>
                    <a:pt x="398616" y="195081"/>
                  </a:lnTo>
                  <a:lnTo>
                    <a:pt x="405462" y="156891"/>
                  </a:lnTo>
                  <a:lnTo>
                    <a:pt x="399369" y="110471"/>
                  </a:lnTo>
                  <a:lnTo>
                    <a:pt x="393437" y="88825"/>
                  </a:lnTo>
                  <a:lnTo>
                    <a:pt x="380662" y="70626"/>
                  </a:lnTo>
                  <a:lnTo>
                    <a:pt x="363286" y="55908"/>
                  </a:lnTo>
                  <a:lnTo>
                    <a:pt x="334942" y="42216"/>
                  </a:lnTo>
                  <a:lnTo>
                    <a:pt x="303059" y="35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96415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19504" y="2768994"/>
              <a:ext cx="236077" cy="495424"/>
            </a:xfrm>
            <a:custGeom>
              <a:avLst/>
              <a:gdLst/>
              <a:ahLst/>
              <a:cxnLst/>
              <a:rect l="0" t="0" r="0" b="0"/>
              <a:pathLst>
                <a:path w="236077" h="495424">
                  <a:moveTo>
                    <a:pt x="145407" y="0"/>
                  </a:moveTo>
                  <a:lnTo>
                    <a:pt x="95910" y="58564"/>
                  </a:lnTo>
                  <a:lnTo>
                    <a:pt x="54129" y="119809"/>
                  </a:lnTo>
                  <a:lnTo>
                    <a:pt x="26078" y="175528"/>
                  </a:lnTo>
                  <a:lnTo>
                    <a:pt x="7366" y="226834"/>
                  </a:lnTo>
                  <a:lnTo>
                    <a:pt x="781" y="285969"/>
                  </a:lnTo>
                  <a:lnTo>
                    <a:pt x="0" y="344435"/>
                  </a:lnTo>
                  <a:lnTo>
                    <a:pt x="9624" y="397410"/>
                  </a:lnTo>
                  <a:lnTo>
                    <a:pt x="22507" y="430877"/>
                  </a:lnTo>
                  <a:lnTo>
                    <a:pt x="47821" y="468037"/>
                  </a:lnTo>
                  <a:lnTo>
                    <a:pt x="73989" y="490667"/>
                  </a:lnTo>
                  <a:lnTo>
                    <a:pt x="83757" y="494398"/>
                  </a:lnTo>
                  <a:lnTo>
                    <a:pt x="103970" y="495423"/>
                  </a:lnTo>
                  <a:lnTo>
                    <a:pt x="152778" y="478144"/>
                  </a:lnTo>
                  <a:lnTo>
                    <a:pt x="185416" y="457788"/>
                  </a:lnTo>
                  <a:lnTo>
                    <a:pt x="225387" y="409892"/>
                  </a:lnTo>
                  <a:lnTo>
                    <a:pt x="233597" y="386115"/>
                  </a:lnTo>
                  <a:lnTo>
                    <a:pt x="236076" y="358780"/>
                  </a:lnTo>
                  <a:lnTo>
                    <a:pt x="229724" y="314016"/>
                  </a:lnTo>
                  <a:lnTo>
                    <a:pt x="213544" y="284375"/>
                  </a:lnTo>
                  <a:lnTo>
                    <a:pt x="200647" y="268329"/>
                  </a:lnTo>
                  <a:lnTo>
                    <a:pt x="180877" y="259637"/>
                  </a:lnTo>
                  <a:lnTo>
                    <a:pt x="169054" y="257320"/>
                  </a:lnTo>
                  <a:lnTo>
                    <a:pt x="146559" y="260984"/>
                  </a:lnTo>
                  <a:lnTo>
                    <a:pt x="92917" y="288872"/>
                  </a:lnTo>
                  <a:lnTo>
                    <a:pt x="5065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485653" y="2316333"/>
            <a:ext cx="3544568" cy="1726606"/>
            <a:chOff x="5485653" y="2316333"/>
            <a:chExt cx="3544568" cy="1726606"/>
          </a:xfrm>
        </p:grpSpPr>
        <p:sp>
          <p:nvSpPr>
            <p:cNvPr id="80" name="Freeform 79"/>
            <p:cNvSpPr/>
            <p:nvPr/>
          </p:nvSpPr>
          <p:spPr>
            <a:xfrm>
              <a:off x="6864580" y="2853222"/>
              <a:ext cx="414123" cy="452727"/>
            </a:xfrm>
            <a:custGeom>
              <a:avLst/>
              <a:gdLst/>
              <a:ahLst/>
              <a:cxnLst/>
              <a:rect l="0" t="0" r="0" b="0"/>
              <a:pathLst>
                <a:path w="414123" h="452727">
                  <a:moveTo>
                    <a:pt x="0" y="0"/>
                  </a:moveTo>
                  <a:lnTo>
                    <a:pt x="55044" y="19129"/>
                  </a:lnTo>
                  <a:lnTo>
                    <a:pt x="109572" y="43120"/>
                  </a:lnTo>
                  <a:lnTo>
                    <a:pt x="159198" y="63469"/>
                  </a:lnTo>
                  <a:lnTo>
                    <a:pt x="217190" y="85717"/>
                  </a:lnTo>
                  <a:lnTo>
                    <a:pt x="273185" y="101377"/>
                  </a:lnTo>
                  <a:lnTo>
                    <a:pt x="328168" y="112186"/>
                  </a:lnTo>
                  <a:lnTo>
                    <a:pt x="379685" y="122798"/>
                  </a:lnTo>
                  <a:lnTo>
                    <a:pt x="406225" y="129836"/>
                  </a:lnTo>
                  <a:lnTo>
                    <a:pt x="412367" y="134521"/>
                  </a:lnTo>
                  <a:lnTo>
                    <a:pt x="414122" y="139984"/>
                  </a:lnTo>
                  <a:lnTo>
                    <a:pt x="412951" y="145965"/>
                  </a:lnTo>
                  <a:lnTo>
                    <a:pt x="381508" y="191775"/>
                  </a:lnTo>
                  <a:lnTo>
                    <a:pt x="322202" y="247294"/>
                  </a:lnTo>
                  <a:lnTo>
                    <a:pt x="263162" y="298198"/>
                  </a:lnTo>
                  <a:lnTo>
                    <a:pt x="203686" y="354456"/>
                  </a:lnTo>
                  <a:lnTo>
                    <a:pt x="141166" y="413732"/>
                  </a:lnTo>
                  <a:lnTo>
                    <a:pt x="84228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85653" y="2316333"/>
              <a:ext cx="3544568" cy="1726606"/>
            </a:xfrm>
            <a:custGeom>
              <a:avLst/>
              <a:gdLst/>
              <a:ahLst/>
              <a:cxnLst/>
              <a:rect l="0" t="0" r="0" b="0"/>
              <a:pathLst>
                <a:path w="3544568" h="1726606">
                  <a:moveTo>
                    <a:pt x="2021166" y="147335"/>
                  </a:moveTo>
                  <a:lnTo>
                    <a:pt x="2009987" y="130567"/>
                  </a:lnTo>
                  <a:lnTo>
                    <a:pt x="1947948" y="87742"/>
                  </a:lnTo>
                  <a:lnTo>
                    <a:pt x="1891767" y="60921"/>
                  </a:lnTo>
                  <a:lnTo>
                    <a:pt x="1832478" y="40188"/>
                  </a:lnTo>
                  <a:lnTo>
                    <a:pt x="1781724" y="28500"/>
                  </a:lnTo>
                  <a:lnTo>
                    <a:pt x="1724052" y="17628"/>
                  </a:lnTo>
                  <a:lnTo>
                    <a:pt x="1662510" y="12587"/>
                  </a:lnTo>
                  <a:lnTo>
                    <a:pt x="1599823" y="5504"/>
                  </a:lnTo>
                  <a:lnTo>
                    <a:pt x="1536795" y="1586"/>
                  </a:lnTo>
                  <a:lnTo>
                    <a:pt x="1491594" y="669"/>
                  </a:lnTo>
                  <a:lnTo>
                    <a:pt x="1444210" y="262"/>
                  </a:lnTo>
                  <a:lnTo>
                    <a:pt x="1395853" y="81"/>
                  </a:lnTo>
                  <a:lnTo>
                    <a:pt x="1347066" y="3120"/>
                  </a:lnTo>
                  <a:lnTo>
                    <a:pt x="1298086" y="8370"/>
                  </a:lnTo>
                  <a:lnTo>
                    <a:pt x="1249021" y="14603"/>
                  </a:lnTo>
                  <a:lnTo>
                    <a:pt x="1199918" y="21273"/>
                  </a:lnTo>
                  <a:lnTo>
                    <a:pt x="1150799" y="28136"/>
                  </a:lnTo>
                  <a:lnTo>
                    <a:pt x="1101672" y="35086"/>
                  </a:lnTo>
                  <a:lnTo>
                    <a:pt x="1052542" y="45194"/>
                  </a:lnTo>
                  <a:lnTo>
                    <a:pt x="1002240" y="58655"/>
                  </a:lnTo>
                  <a:lnTo>
                    <a:pt x="948688" y="76336"/>
                  </a:lnTo>
                  <a:lnTo>
                    <a:pt x="896811" y="92773"/>
                  </a:lnTo>
                  <a:lnTo>
                    <a:pt x="846458" y="109047"/>
                  </a:lnTo>
                  <a:lnTo>
                    <a:pt x="796784" y="127979"/>
                  </a:lnTo>
                  <a:lnTo>
                    <a:pt x="747409" y="151210"/>
                  </a:lnTo>
                  <a:lnTo>
                    <a:pt x="697000" y="177133"/>
                  </a:lnTo>
                  <a:lnTo>
                    <a:pt x="643400" y="204252"/>
                  </a:lnTo>
                  <a:lnTo>
                    <a:pt x="591502" y="235023"/>
                  </a:lnTo>
                  <a:lnTo>
                    <a:pt x="541140" y="267026"/>
                  </a:lnTo>
                  <a:lnTo>
                    <a:pt x="491461" y="296847"/>
                  </a:lnTo>
                  <a:lnTo>
                    <a:pt x="445205" y="328818"/>
                  </a:lnTo>
                  <a:lnTo>
                    <a:pt x="400079" y="363695"/>
                  </a:lnTo>
                  <a:lnTo>
                    <a:pt x="352728" y="402592"/>
                  </a:lnTo>
                  <a:lnTo>
                    <a:pt x="307506" y="440157"/>
                  </a:lnTo>
                  <a:lnTo>
                    <a:pt x="248825" y="497309"/>
                  </a:lnTo>
                  <a:lnTo>
                    <a:pt x="198683" y="558697"/>
                  </a:lnTo>
                  <a:lnTo>
                    <a:pt x="149901" y="621340"/>
                  </a:lnTo>
                  <a:lnTo>
                    <a:pt x="108931" y="684354"/>
                  </a:lnTo>
                  <a:lnTo>
                    <a:pt x="74564" y="747479"/>
                  </a:lnTo>
                  <a:lnTo>
                    <a:pt x="45274" y="810636"/>
                  </a:lnTo>
                  <a:lnTo>
                    <a:pt x="24897" y="873803"/>
                  </a:lnTo>
                  <a:lnTo>
                    <a:pt x="11451" y="936973"/>
                  </a:lnTo>
                  <a:lnTo>
                    <a:pt x="3177" y="1000144"/>
                  </a:lnTo>
                  <a:lnTo>
                    <a:pt x="726" y="1060195"/>
                  </a:lnTo>
                  <a:lnTo>
                    <a:pt x="0" y="1118152"/>
                  </a:lnTo>
                  <a:lnTo>
                    <a:pt x="6023" y="1179778"/>
                  </a:lnTo>
                  <a:lnTo>
                    <a:pt x="19507" y="1239372"/>
                  </a:lnTo>
                  <a:lnTo>
                    <a:pt x="37150" y="1294074"/>
                  </a:lnTo>
                  <a:lnTo>
                    <a:pt x="61485" y="1344207"/>
                  </a:lnTo>
                  <a:lnTo>
                    <a:pt x="89752" y="1388697"/>
                  </a:lnTo>
                  <a:lnTo>
                    <a:pt x="135636" y="1445652"/>
                  </a:lnTo>
                  <a:lnTo>
                    <a:pt x="194136" y="1494727"/>
                  </a:lnTo>
                  <a:lnTo>
                    <a:pt x="251965" y="1545148"/>
                  </a:lnTo>
                  <a:lnTo>
                    <a:pt x="314037" y="1589250"/>
                  </a:lnTo>
                  <a:lnTo>
                    <a:pt x="365274" y="1615590"/>
                  </a:lnTo>
                  <a:lnTo>
                    <a:pt x="417500" y="1643802"/>
                  </a:lnTo>
                  <a:lnTo>
                    <a:pt x="470019" y="1668799"/>
                  </a:lnTo>
                  <a:lnTo>
                    <a:pt x="528214" y="1685434"/>
                  </a:lnTo>
                  <a:lnTo>
                    <a:pt x="589911" y="1697772"/>
                  </a:lnTo>
                  <a:lnTo>
                    <a:pt x="634799" y="1705214"/>
                  </a:lnTo>
                  <a:lnTo>
                    <a:pt x="682046" y="1712421"/>
                  </a:lnTo>
                  <a:lnTo>
                    <a:pt x="730340" y="1719524"/>
                  </a:lnTo>
                  <a:lnTo>
                    <a:pt x="779101" y="1723461"/>
                  </a:lnTo>
                  <a:lnTo>
                    <a:pt x="826898" y="1725210"/>
                  </a:lnTo>
                  <a:lnTo>
                    <a:pt x="871538" y="1725988"/>
                  </a:lnTo>
                  <a:lnTo>
                    <a:pt x="917894" y="1726333"/>
                  </a:lnTo>
                  <a:lnTo>
                    <a:pt x="965793" y="1726487"/>
                  </a:lnTo>
                  <a:lnTo>
                    <a:pt x="1014378" y="1726555"/>
                  </a:lnTo>
                  <a:lnTo>
                    <a:pt x="1063267" y="1726585"/>
                  </a:lnTo>
                  <a:lnTo>
                    <a:pt x="1113462" y="1726599"/>
                  </a:lnTo>
                  <a:lnTo>
                    <a:pt x="1166966" y="1726605"/>
                  </a:lnTo>
                  <a:lnTo>
                    <a:pt x="1218822" y="1723488"/>
                  </a:lnTo>
                  <a:lnTo>
                    <a:pt x="1270335" y="1719373"/>
                  </a:lnTo>
                  <a:lnTo>
                    <a:pt x="1324425" y="1717544"/>
                  </a:lnTo>
                  <a:lnTo>
                    <a:pt x="1376541" y="1716731"/>
                  </a:lnTo>
                  <a:lnTo>
                    <a:pt x="1428169" y="1715200"/>
                  </a:lnTo>
                  <a:lnTo>
                    <a:pt x="1482311" y="1710620"/>
                  </a:lnTo>
                  <a:lnTo>
                    <a:pt x="1534449" y="1704685"/>
                  </a:lnTo>
                  <a:lnTo>
                    <a:pt x="1586088" y="1698148"/>
                  </a:lnTo>
                  <a:lnTo>
                    <a:pt x="1640235" y="1691344"/>
                  </a:lnTo>
                  <a:lnTo>
                    <a:pt x="1692376" y="1687539"/>
                  </a:lnTo>
                  <a:lnTo>
                    <a:pt x="1744015" y="1684678"/>
                  </a:lnTo>
                  <a:lnTo>
                    <a:pt x="1798162" y="1679507"/>
                  </a:lnTo>
                  <a:lnTo>
                    <a:pt x="1853423" y="1673310"/>
                  </a:lnTo>
                  <a:lnTo>
                    <a:pt x="1908008" y="1666656"/>
                  </a:lnTo>
                  <a:lnTo>
                    <a:pt x="1959566" y="1659799"/>
                  </a:lnTo>
                  <a:lnTo>
                    <a:pt x="2012895" y="1649733"/>
                  </a:lnTo>
                  <a:lnTo>
                    <a:pt x="2067792" y="1638630"/>
                  </a:lnTo>
                  <a:lnTo>
                    <a:pt x="2123387" y="1629795"/>
                  </a:lnTo>
                  <a:lnTo>
                    <a:pt x="2176172" y="1621970"/>
                  </a:lnTo>
                  <a:lnTo>
                    <a:pt x="2226928" y="1613423"/>
                  </a:lnTo>
                  <a:lnTo>
                    <a:pt x="2276782" y="1601825"/>
                  </a:lnTo>
                  <a:lnTo>
                    <a:pt x="2329355" y="1588872"/>
                  </a:lnTo>
                  <a:lnTo>
                    <a:pt x="2382746" y="1576485"/>
                  </a:lnTo>
                  <a:lnTo>
                    <a:pt x="2433772" y="1567081"/>
                  </a:lnTo>
                  <a:lnTo>
                    <a:pt x="2483747" y="1555882"/>
                  </a:lnTo>
                  <a:lnTo>
                    <a:pt x="2533254" y="1543106"/>
                  </a:lnTo>
                  <a:lnTo>
                    <a:pt x="2582552" y="1529629"/>
                  </a:lnTo>
                  <a:lnTo>
                    <a:pt x="2631759" y="1512721"/>
                  </a:lnTo>
                  <a:lnTo>
                    <a:pt x="2680925" y="1494677"/>
                  </a:lnTo>
                  <a:lnTo>
                    <a:pt x="2730073" y="1478859"/>
                  </a:lnTo>
                  <a:lnTo>
                    <a:pt x="2779212" y="1464030"/>
                  </a:lnTo>
                  <a:lnTo>
                    <a:pt x="2828348" y="1449641"/>
                  </a:lnTo>
                  <a:lnTo>
                    <a:pt x="2877482" y="1435446"/>
                  </a:lnTo>
                  <a:lnTo>
                    <a:pt x="2923496" y="1418219"/>
                  </a:lnTo>
                  <a:lnTo>
                    <a:pt x="2968513" y="1400034"/>
                  </a:lnTo>
                  <a:lnTo>
                    <a:pt x="3015818" y="1384153"/>
                  </a:lnTo>
                  <a:lnTo>
                    <a:pt x="3061018" y="1366177"/>
                  </a:lnTo>
                  <a:lnTo>
                    <a:pt x="3104504" y="1346489"/>
                  </a:lnTo>
                  <a:lnTo>
                    <a:pt x="3167276" y="1314504"/>
                  </a:lnTo>
                  <a:lnTo>
                    <a:pt x="3223440" y="1277081"/>
                  </a:lnTo>
                  <a:lnTo>
                    <a:pt x="3275957" y="1243246"/>
                  </a:lnTo>
                  <a:lnTo>
                    <a:pt x="3339336" y="1197252"/>
                  </a:lnTo>
                  <a:lnTo>
                    <a:pt x="3396655" y="1143453"/>
                  </a:lnTo>
                  <a:lnTo>
                    <a:pt x="3449009" y="1087766"/>
                  </a:lnTo>
                  <a:lnTo>
                    <a:pt x="3491239" y="1028586"/>
                  </a:lnTo>
                  <a:lnTo>
                    <a:pt x="3511932" y="978155"/>
                  </a:lnTo>
                  <a:lnTo>
                    <a:pt x="3525472" y="926168"/>
                  </a:lnTo>
                  <a:lnTo>
                    <a:pt x="3536893" y="876839"/>
                  </a:lnTo>
                  <a:lnTo>
                    <a:pt x="3544567" y="829468"/>
                  </a:lnTo>
                  <a:lnTo>
                    <a:pt x="3543721" y="778387"/>
                  </a:lnTo>
                  <a:lnTo>
                    <a:pt x="3536062" y="726207"/>
                  </a:lnTo>
                  <a:lnTo>
                    <a:pt x="3526382" y="676822"/>
                  </a:lnTo>
                  <a:lnTo>
                    <a:pt x="3512986" y="629433"/>
                  </a:lnTo>
                  <a:lnTo>
                    <a:pt x="3487499" y="566608"/>
                  </a:lnTo>
                  <a:lnTo>
                    <a:pt x="3461301" y="517749"/>
                  </a:lnTo>
                  <a:lnTo>
                    <a:pt x="3427073" y="457243"/>
                  </a:lnTo>
                  <a:lnTo>
                    <a:pt x="3377678" y="400231"/>
                  </a:lnTo>
                  <a:lnTo>
                    <a:pt x="3322861" y="349498"/>
                  </a:lnTo>
                  <a:lnTo>
                    <a:pt x="3275388" y="310830"/>
                  </a:lnTo>
                  <a:lnTo>
                    <a:pt x="3224278" y="269738"/>
                  </a:lnTo>
                  <a:lnTo>
                    <a:pt x="3166501" y="233515"/>
                  </a:lnTo>
                  <a:lnTo>
                    <a:pt x="3104928" y="200556"/>
                  </a:lnTo>
                  <a:lnTo>
                    <a:pt x="3042231" y="168563"/>
                  </a:lnTo>
                  <a:lnTo>
                    <a:pt x="2979200" y="136857"/>
                  </a:lnTo>
                  <a:lnTo>
                    <a:pt x="2933998" y="118892"/>
                  </a:lnTo>
                  <a:lnTo>
                    <a:pt x="2886614" y="103108"/>
                  </a:lnTo>
                  <a:lnTo>
                    <a:pt x="2838257" y="88294"/>
                  </a:lnTo>
                  <a:lnTo>
                    <a:pt x="2789470" y="73911"/>
                  </a:lnTo>
                  <a:lnTo>
                    <a:pt x="2740490" y="60890"/>
                  </a:lnTo>
                  <a:lnTo>
                    <a:pt x="2691426" y="51203"/>
                  </a:lnTo>
                  <a:lnTo>
                    <a:pt x="2642322" y="42998"/>
                  </a:lnTo>
                  <a:lnTo>
                    <a:pt x="2592033" y="35453"/>
                  </a:lnTo>
                  <a:lnTo>
                    <a:pt x="2538487" y="28199"/>
                  </a:lnTo>
                  <a:lnTo>
                    <a:pt x="2486613" y="21076"/>
                  </a:lnTo>
                  <a:lnTo>
                    <a:pt x="2435092" y="15181"/>
                  </a:lnTo>
                  <a:lnTo>
                    <a:pt x="2380997" y="12561"/>
                  </a:lnTo>
                  <a:lnTo>
                    <a:pt x="2328880" y="8277"/>
                  </a:lnTo>
                  <a:lnTo>
                    <a:pt x="2278421" y="3643"/>
                  </a:lnTo>
                  <a:lnTo>
                    <a:pt x="2228697" y="1584"/>
                  </a:lnTo>
                  <a:lnTo>
                    <a:pt x="2176183" y="668"/>
                  </a:lnTo>
                  <a:lnTo>
                    <a:pt x="2122818" y="261"/>
                  </a:lnTo>
                  <a:lnTo>
                    <a:pt x="2071803" y="81"/>
                  </a:lnTo>
                  <a:lnTo>
                    <a:pt x="2021835" y="0"/>
                  </a:lnTo>
                  <a:lnTo>
                    <a:pt x="1971160" y="1134"/>
                  </a:lnTo>
                  <a:lnTo>
                    <a:pt x="1917443" y="5538"/>
                  </a:lnTo>
                  <a:lnTo>
                    <a:pt x="1865492" y="11395"/>
                  </a:lnTo>
                  <a:lnTo>
                    <a:pt x="1815107" y="17897"/>
                  </a:lnTo>
                  <a:lnTo>
                    <a:pt x="1765417" y="24686"/>
                  </a:lnTo>
                  <a:lnTo>
                    <a:pt x="1702583" y="35085"/>
                  </a:lnTo>
                  <a:lnTo>
                    <a:pt x="1642034" y="47910"/>
                  </a:lnTo>
                  <a:lnTo>
                    <a:pt x="1621082" y="52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2013-11-14T15:02:53Z</dcterms:created>
  <dcterms:modified xsi:type="dcterms:W3CDTF">2013-11-14T15:03:22Z</dcterms:modified>
</cp:coreProperties>
</file>